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1" r:id="rId1"/>
  </p:sldMasterIdLst>
  <p:notesMasterIdLst>
    <p:notesMasterId r:id="rId48"/>
  </p:notesMasterIdLst>
  <p:sldIdLst>
    <p:sldId id="256" r:id="rId2"/>
    <p:sldId id="1134" r:id="rId3"/>
    <p:sldId id="1106" r:id="rId4"/>
    <p:sldId id="474" r:id="rId5"/>
    <p:sldId id="1086" r:id="rId6"/>
    <p:sldId id="1140" r:id="rId7"/>
    <p:sldId id="1141" r:id="rId8"/>
    <p:sldId id="1160" r:id="rId9"/>
    <p:sldId id="1145" r:id="rId10"/>
    <p:sldId id="1143" r:id="rId11"/>
    <p:sldId id="940" r:id="rId12"/>
    <p:sldId id="1144" r:id="rId13"/>
    <p:sldId id="613" r:id="rId14"/>
    <p:sldId id="1157" r:id="rId15"/>
    <p:sldId id="1155" r:id="rId16"/>
    <p:sldId id="1147" r:id="rId17"/>
    <p:sldId id="1148" r:id="rId18"/>
    <p:sldId id="1149" r:id="rId19"/>
    <p:sldId id="1150" r:id="rId20"/>
    <p:sldId id="1152" r:id="rId21"/>
    <p:sldId id="1151" r:id="rId22"/>
    <p:sldId id="1153" r:id="rId23"/>
    <p:sldId id="856" r:id="rId24"/>
    <p:sldId id="1154" r:id="rId25"/>
    <p:sldId id="1156" r:id="rId26"/>
    <p:sldId id="985" r:id="rId27"/>
    <p:sldId id="1159" r:id="rId28"/>
    <p:sldId id="1158" r:id="rId29"/>
    <p:sldId id="1161" r:id="rId30"/>
    <p:sldId id="1164" r:id="rId31"/>
    <p:sldId id="1165" r:id="rId32"/>
    <p:sldId id="1166" r:id="rId33"/>
    <p:sldId id="1167" r:id="rId34"/>
    <p:sldId id="1168" r:id="rId35"/>
    <p:sldId id="1169" r:id="rId36"/>
    <p:sldId id="1170" r:id="rId37"/>
    <p:sldId id="1171" r:id="rId38"/>
    <p:sldId id="1172" r:id="rId39"/>
    <p:sldId id="1173" r:id="rId40"/>
    <p:sldId id="1174" r:id="rId41"/>
    <p:sldId id="1175" r:id="rId42"/>
    <p:sldId id="1162" r:id="rId43"/>
    <p:sldId id="1163" r:id="rId44"/>
    <p:sldId id="1146" r:id="rId45"/>
    <p:sldId id="1142" r:id="rId46"/>
    <p:sldId id="260"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6187" autoAdjust="0"/>
  </p:normalViewPr>
  <p:slideViewPr>
    <p:cSldViewPr snapToGrid="0">
      <p:cViewPr>
        <p:scale>
          <a:sx n="51" d="100"/>
          <a:sy n="51" d="100"/>
        </p:scale>
        <p:origin x="1416"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9A164A-1BAC-4193-9E48-1B29CFCC1F80}" type="datetimeFigureOut">
              <a:rPr lang="en-ID" smtClean="0"/>
              <a:t>24/02/2020</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67A93-886E-4C6F-84FC-043F81AFE64C}" type="slidenum">
              <a:rPr lang="en-ID" smtClean="0"/>
              <a:t>‹#›</a:t>
            </a:fld>
            <a:endParaRPr lang="en-ID"/>
          </a:p>
        </p:txBody>
      </p:sp>
    </p:spTree>
    <p:extLst>
      <p:ext uri="{BB962C8B-B14F-4D97-AF65-F5344CB8AC3E}">
        <p14:creationId xmlns:p14="http://schemas.microsoft.com/office/powerpoint/2010/main" val="526183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genroe.com/blog/when-does-the-service-recovery-paradox-work-and-when-does-it-fail/763"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Step 1: Listen</a:t>
            </a:r>
          </a:p>
          <a:p>
            <a:r>
              <a:rPr lang="en-US" sz="1200" b="0" i="0" kern="1200" dirty="0">
                <a:solidFill>
                  <a:schemeClr val="tx1"/>
                </a:solidFill>
                <a:effectLst/>
                <a:latin typeface="+mn-lt"/>
                <a:ea typeface="+mn-ea"/>
                <a:cs typeface="+mn-cs"/>
              </a:rPr>
              <a:t>Measure how well you’re delivering through collecting customer feedback. Pretty much everybody is doing this step.</a:t>
            </a:r>
          </a:p>
          <a:p>
            <a:r>
              <a:rPr lang="en-US" sz="1200" b="1" i="0" kern="1200" dirty="0">
                <a:solidFill>
                  <a:schemeClr val="tx1"/>
                </a:solidFill>
                <a:effectLst/>
                <a:latin typeface="+mn-lt"/>
                <a:ea typeface="+mn-ea"/>
                <a:cs typeface="+mn-cs"/>
              </a:rPr>
              <a:t>Step 2: React</a:t>
            </a:r>
          </a:p>
          <a:p>
            <a:r>
              <a:rPr lang="en-US" sz="1200" b="0" i="0" kern="1200" dirty="0">
                <a:solidFill>
                  <a:schemeClr val="tx1"/>
                </a:solidFill>
                <a:effectLst/>
                <a:latin typeface="+mn-lt"/>
                <a:ea typeface="+mn-ea"/>
                <a:cs typeface="+mn-cs"/>
              </a:rPr>
              <a:t>What might surprise you is the second most-important part of the process is the React process, also called the </a:t>
            </a:r>
            <a:r>
              <a:rPr lang="en-US" sz="1200" b="0" i="0" u="none" strike="noStrike" kern="1200" dirty="0">
                <a:solidFill>
                  <a:schemeClr val="tx1"/>
                </a:solidFill>
                <a:effectLst/>
                <a:latin typeface="+mn-lt"/>
                <a:ea typeface="+mn-ea"/>
                <a:cs typeface="+mn-cs"/>
                <a:hlinkClick r:id="rId3" tooltip="service recovery process"/>
              </a:rPr>
              <a:t>service recovery process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Are you running proactive service recovery based on customer survey feedback? If not you should be because it’s very valuable, but that’s for a post on another day.</a:t>
            </a:r>
          </a:p>
          <a:p>
            <a:r>
              <a:rPr lang="en-US" sz="1200" b="1" i="0" kern="1200" dirty="0">
                <a:solidFill>
                  <a:schemeClr val="tx1"/>
                </a:solidFill>
                <a:effectLst/>
                <a:latin typeface="+mn-lt"/>
                <a:ea typeface="+mn-ea"/>
                <a:cs typeface="+mn-cs"/>
              </a:rPr>
              <a:t>Step 3: Understand</a:t>
            </a:r>
          </a:p>
          <a:p>
            <a:r>
              <a:rPr lang="en-US" sz="1200" b="0" i="0" kern="1200" dirty="0">
                <a:solidFill>
                  <a:schemeClr val="tx1"/>
                </a:solidFill>
                <a:effectLst/>
                <a:latin typeface="+mn-lt"/>
                <a:ea typeface="+mn-ea"/>
                <a:cs typeface="+mn-cs"/>
              </a:rPr>
              <a:t>Root cause analysis is a big part of this step. When you get six months down the customer feedback track, you kind of lose the excitement about feedback. It becomes “okay; what do we do next? How do we make a big change?”</a:t>
            </a:r>
          </a:p>
          <a:p>
            <a:r>
              <a:rPr lang="en-US" sz="1200" b="0" i="0" kern="1200" dirty="0">
                <a:solidFill>
                  <a:schemeClr val="tx1"/>
                </a:solidFill>
                <a:effectLst/>
                <a:latin typeface="+mn-lt"/>
                <a:ea typeface="+mn-ea"/>
                <a:cs typeface="+mn-cs"/>
              </a:rPr>
              <a:t>To do that you need to understand what drives customer loyalty and that’s what Understand is all about.</a:t>
            </a:r>
          </a:p>
          <a:p>
            <a:r>
              <a:rPr lang="en-US" sz="1200" b="1" i="0" kern="1200" dirty="0">
                <a:solidFill>
                  <a:schemeClr val="tx1"/>
                </a:solidFill>
                <a:effectLst/>
                <a:latin typeface="+mn-lt"/>
                <a:ea typeface="+mn-ea"/>
                <a:cs typeface="+mn-cs"/>
              </a:rPr>
              <a:t>Step 4: Design</a:t>
            </a:r>
          </a:p>
          <a:p>
            <a:r>
              <a:rPr lang="en-US" sz="1200" b="0" i="0" kern="1200" dirty="0">
                <a:solidFill>
                  <a:schemeClr val="tx1"/>
                </a:solidFill>
                <a:effectLst/>
                <a:latin typeface="+mn-lt"/>
                <a:ea typeface="+mn-ea"/>
                <a:cs typeface="+mn-cs"/>
              </a:rPr>
              <a:t>This is where you start to design the changes you want to make in your business.</a:t>
            </a:r>
          </a:p>
          <a:p>
            <a:r>
              <a:rPr lang="en-US" sz="1200" b="1" i="0" kern="1200" dirty="0">
                <a:solidFill>
                  <a:schemeClr val="tx1"/>
                </a:solidFill>
                <a:effectLst/>
                <a:latin typeface="+mn-lt"/>
                <a:ea typeface="+mn-ea"/>
                <a:cs typeface="+mn-cs"/>
              </a:rPr>
              <a:t>Step 5: Act</a:t>
            </a:r>
          </a:p>
          <a:p>
            <a:r>
              <a:rPr lang="en-US" sz="1200" b="0" i="0" kern="1200" dirty="0">
                <a:solidFill>
                  <a:schemeClr val="tx1"/>
                </a:solidFill>
                <a:effectLst/>
                <a:latin typeface="+mn-lt"/>
                <a:ea typeface="+mn-ea"/>
                <a:cs typeface="+mn-cs"/>
              </a:rPr>
              <a:t>This is the last but most important step. Without Act there is no reason to even collect customer feedback or do any of the other steps.</a:t>
            </a:r>
          </a:p>
          <a:p>
            <a:endParaRPr lang="en-ID" dirty="0"/>
          </a:p>
        </p:txBody>
      </p:sp>
      <p:sp>
        <p:nvSpPr>
          <p:cNvPr id="4" name="Slide Number Placeholder 3"/>
          <p:cNvSpPr>
            <a:spLocks noGrp="1"/>
          </p:cNvSpPr>
          <p:nvPr>
            <p:ph type="sldNum" sz="quarter" idx="5"/>
          </p:nvPr>
        </p:nvSpPr>
        <p:spPr/>
        <p:txBody>
          <a:bodyPr/>
          <a:lstStyle/>
          <a:p>
            <a:fld id="{0C267A93-886E-4C6F-84FC-043F81AFE64C}" type="slidenum">
              <a:rPr lang="en-ID" smtClean="0"/>
              <a:t>13</a:t>
            </a:fld>
            <a:endParaRPr lang="en-ID"/>
          </a:p>
        </p:txBody>
      </p:sp>
    </p:spTree>
    <p:extLst>
      <p:ext uri="{BB962C8B-B14F-4D97-AF65-F5344CB8AC3E}">
        <p14:creationId xmlns:p14="http://schemas.microsoft.com/office/powerpoint/2010/main" val="2824687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kern="1200" dirty="0">
                <a:solidFill>
                  <a:schemeClr val="tx1"/>
                </a:solidFill>
                <a:effectLst/>
                <a:latin typeface="+mn-lt"/>
                <a:ea typeface="+mn-ea"/>
                <a:cs typeface="+mn-cs"/>
              </a:rPr>
              <a:t>Kata Yang Paling </a:t>
            </a:r>
            <a:r>
              <a:rPr lang="en-ID" sz="1200" kern="1200" dirty="0" err="1">
                <a:solidFill>
                  <a:schemeClr val="tx1"/>
                </a:solidFill>
                <a:effectLst/>
                <a:latin typeface="+mn-lt"/>
                <a:ea typeface="+mn-ea"/>
                <a:cs typeface="+mn-cs"/>
              </a:rPr>
              <a:t>Sering</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dikeluhkan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dalam</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wordcloud</a:t>
            </a:r>
            <a:endParaRPr lang="en-ID" sz="1200" kern="1200" dirty="0">
              <a:solidFill>
                <a:schemeClr val="tx1"/>
              </a:solidFill>
              <a:effectLst/>
              <a:latin typeface="+mn-lt"/>
              <a:ea typeface="+mn-ea"/>
              <a:cs typeface="+mn-cs"/>
            </a:endParaRPr>
          </a:p>
          <a:p>
            <a:pPr lvl="0"/>
            <a:br>
              <a:rPr lang="en-ID" sz="1200" kern="1200" dirty="0">
                <a:solidFill>
                  <a:schemeClr val="tx1"/>
                </a:solidFill>
                <a:effectLst/>
                <a:latin typeface="+mn-lt"/>
                <a:ea typeface="+mn-ea"/>
                <a:cs typeface="+mn-cs"/>
              </a:rPr>
            </a:br>
            <a:r>
              <a:rPr lang="en-ID" sz="1200" kern="1200" dirty="0">
                <a:solidFill>
                  <a:schemeClr val="tx1"/>
                </a:solidFill>
                <a:effectLst/>
                <a:latin typeface="+mn-lt"/>
                <a:ea typeface="+mn-ea"/>
                <a:cs typeface="+mn-cs"/>
              </a:rPr>
              <a:t>Dress</a:t>
            </a:r>
          </a:p>
          <a:p>
            <a:pPr lvl="0"/>
            <a:r>
              <a:rPr lang="en-ID" sz="1200" kern="1200" dirty="0">
                <a:solidFill>
                  <a:schemeClr val="tx1"/>
                </a:solidFill>
                <a:effectLst/>
                <a:latin typeface="+mn-lt"/>
                <a:ea typeface="+mn-ea"/>
                <a:cs typeface="+mn-cs"/>
              </a:rPr>
              <a:t>Wear</a:t>
            </a:r>
          </a:p>
          <a:p>
            <a:pPr lvl="0"/>
            <a:r>
              <a:rPr lang="en-ID" sz="1200" kern="1200" dirty="0">
                <a:solidFill>
                  <a:schemeClr val="tx1"/>
                </a:solidFill>
                <a:effectLst/>
                <a:latin typeface="+mn-lt"/>
                <a:ea typeface="+mn-ea"/>
                <a:cs typeface="+mn-cs"/>
              </a:rPr>
              <a:t>Size</a:t>
            </a:r>
          </a:p>
          <a:p>
            <a:pPr lvl="0"/>
            <a:r>
              <a:rPr lang="en-ID" sz="1200" kern="1200" dirty="0">
                <a:solidFill>
                  <a:schemeClr val="tx1"/>
                </a:solidFill>
                <a:effectLst/>
                <a:latin typeface="+mn-lt"/>
                <a:ea typeface="+mn-ea"/>
                <a:cs typeface="+mn-cs"/>
              </a:rPr>
              <a:t>Fit</a:t>
            </a:r>
          </a:p>
          <a:p>
            <a:pPr lvl="0"/>
            <a:r>
              <a:rPr lang="en-ID" sz="1200" kern="1200" dirty="0">
                <a:solidFill>
                  <a:schemeClr val="tx1"/>
                </a:solidFill>
                <a:effectLst/>
                <a:latin typeface="+mn-lt"/>
                <a:ea typeface="+mn-ea"/>
                <a:cs typeface="+mn-cs"/>
              </a:rPr>
              <a:t>Little</a:t>
            </a:r>
          </a:p>
          <a:p>
            <a:pPr lvl="0"/>
            <a:r>
              <a:rPr lang="en-ID" sz="1200" kern="1200" dirty="0">
                <a:solidFill>
                  <a:schemeClr val="tx1"/>
                </a:solidFill>
                <a:effectLst/>
                <a:latin typeface="+mn-lt"/>
                <a:ea typeface="+mn-ea"/>
                <a:cs typeface="+mn-cs"/>
              </a:rPr>
              <a:t>Waist </a:t>
            </a:r>
          </a:p>
          <a:p>
            <a:pPr lvl="0"/>
            <a:r>
              <a:rPr lang="en-ID" sz="1200" kern="1200" dirty="0">
                <a:solidFill>
                  <a:schemeClr val="tx1"/>
                </a:solidFill>
                <a:effectLst/>
                <a:latin typeface="+mn-lt"/>
                <a:ea typeface="+mn-ea"/>
                <a:cs typeface="+mn-cs"/>
              </a:rPr>
              <a:t>Fabric</a:t>
            </a:r>
          </a:p>
          <a:p>
            <a:pPr lvl="0"/>
            <a:r>
              <a:rPr lang="en-ID" sz="1200" kern="1200" dirty="0">
                <a:solidFill>
                  <a:schemeClr val="tx1"/>
                </a:solidFill>
                <a:effectLst/>
                <a:latin typeface="+mn-lt"/>
                <a:ea typeface="+mn-ea"/>
                <a:cs typeface="+mn-cs"/>
              </a:rPr>
              <a:t>Short</a:t>
            </a:r>
          </a:p>
          <a:p>
            <a:pPr lvl="0"/>
            <a:r>
              <a:rPr lang="en-ID" sz="1200" kern="1200" dirty="0">
                <a:solidFill>
                  <a:schemeClr val="tx1"/>
                </a:solidFill>
                <a:effectLst/>
                <a:latin typeface="+mn-lt"/>
                <a:ea typeface="+mn-ea"/>
                <a:cs typeface="+mn-cs"/>
              </a:rPr>
              <a:t>Long</a:t>
            </a:r>
          </a:p>
          <a:p>
            <a:pPr lvl="0"/>
            <a:r>
              <a:rPr lang="en-ID" sz="1200" kern="1200" dirty="0">
                <a:solidFill>
                  <a:schemeClr val="tx1"/>
                </a:solidFill>
                <a:effectLst/>
                <a:latin typeface="+mn-lt"/>
                <a:ea typeface="+mn-ea"/>
                <a:cs typeface="+mn-cs"/>
              </a:rPr>
              <a:t>Tight</a:t>
            </a:r>
          </a:p>
          <a:p>
            <a:r>
              <a:rPr lang="en-ID" sz="1200" kern="1200" dirty="0">
                <a:solidFill>
                  <a:schemeClr val="tx1"/>
                </a:solidFill>
                <a:effectLst/>
                <a:latin typeface="+mn-lt"/>
                <a:ea typeface="+mn-ea"/>
                <a:cs typeface="+mn-cs"/>
              </a:rPr>
              <a:t>6 </a:t>
            </a:r>
            <a:r>
              <a:rPr lang="en-ID" sz="1200" kern="1200" dirty="0" err="1">
                <a:solidFill>
                  <a:schemeClr val="tx1"/>
                </a:solidFill>
                <a:effectLst/>
                <a:latin typeface="+mn-lt"/>
                <a:ea typeface="+mn-ea"/>
                <a:cs typeface="+mn-cs"/>
              </a:rPr>
              <a:t>dari</a:t>
            </a:r>
            <a:r>
              <a:rPr lang="en-ID" sz="1200" kern="1200" dirty="0">
                <a:solidFill>
                  <a:schemeClr val="tx1"/>
                </a:solidFill>
                <a:effectLst/>
                <a:latin typeface="+mn-lt"/>
                <a:ea typeface="+mn-ea"/>
                <a:cs typeface="+mn-cs"/>
              </a:rPr>
              <a:t> 10 Kata </a:t>
            </a:r>
            <a:r>
              <a:rPr lang="en-ID" sz="1200" kern="1200" dirty="0" err="1">
                <a:solidFill>
                  <a:schemeClr val="tx1"/>
                </a:solidFill>
                <a:effectLst/>
                <a:latin typeface="+mn-lt"/>
                <a:ea typeface="+mn-ea"/>
                <a:cs typeface="+mn-cs"/>
              </a:rPr>
              <a:t>Kunci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Berhubungan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dengan</a:t>
            </a:r>
            <a:r>
              <a:rPr lang="en-ID" sz="1200" kern="1200" dirty="0">
                <a:solidFill>
                  <a:schemeClr val="tx1"/>
                </a:solidFill>
                <a:effectLst/>
                <a:latin typeface="+mn-lt"/>
                <a:ea typeface="+mn-ea"/>
                <a:cs typeface="+mn-cs"/>
              </a:rPr>
              <a:t> Fit Baju </a:t>
            </a:r>
            <a:r>
              <a:rPr lang="en-ID" sz="1200" kern="1200" dirty="0" err="1">
                <a:solidFill>
                  <a:schemeClr val="tx1"/>
                </a:solidFill>
                <a:effectLst/>
                <a:latin typeface="+mn-lt"/>
                <a:ea typeface="+mn-ea"/>
                <a:cs typeface="+mn-cs"/>
              </a:rPr>
              <a:t>Dengan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Ukuran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Tubuh</a:t>
            </a:r>
            <a:endParaRPr lang="en-ID" sz="1200" kern="1200" dirty="0">
              <a:solidFill>
                <a:schemeClr val="tx1"/>
              </a:solidFill>
              <a:effectLst/>
              <a:latin typeface="+mn-lt"/>
              <a:ea typeface="+mn-ea"/>
              <a:cs typeface="+mn-cs"/>
            </a:endParaRPr>
          </a:p>
          <a:p>
            <a:br>
              <a:rPr lang="en-ID" sz="1200" kern="1200" dirty="0">
                <a:solidFill>
                  <a:schemeClr val="tx1"/>
                </a:solidFill>
                <a:effectLst/>
                <a:latin typeface="+mn-lt"/>
                <a:ea typeface="+mn-ea"/>
                <a:cs typeface="+mn-cs"/>
              </a:rPr>
            </a:br>
            <a:endParaRPr lang="en-ID" dirty="0"/>
          </a:p>
        </p:txBody>
      </p:sp>
      <p:sp>
        <p:nvSpPr>
          <p:cNvPr id="4" name="Slide Number Placeholder 3"/>
          <p:cNvSpPr>
            <a:spLocks noGrp="1"/>
          </p:cNvSpPr>
          <p:nvPr>
            <p:ph type="sldNum" sz="quarter" idx="5"/>
          </p:nvPr>
        </p:nvSpPr>
        <p:spPr/>
        <p:txBody>
          <a:bodyPr/>
          <a:lstStyle/>
          <a:p>
            <a:fld id="{0C267A93-886E-4C6F-84FC-043F81AFE64C}" type="slidenum">
              <a:rPr lang="en-ID" smtClean="0"/>
              <a:t>21</a:t>
            </a:fld>
            <a:endParaRPr lang="en-ID"/>
          </a:p>
        </p:txBody>
      </p:sp>
    </p:spTree>
    <p:extLst>
      <p:ext uri="{BB962C8B-B14F-4D97-AF65-F5344CB8AC3E}">
        <p14:creationId xmlns:p14="http://schemas.microsoft.com/office/powerpoint/2010/main" val="2243612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C267A93-886E-4C6F-84FC-043F81AFE64C}" type="slidenum">
              <a:rPr lang="en-ID" smtClean="0"/>
              <a:t>22</a:t>
            </a:fld>
            <a:endParaRPr lang="en-ID"/>
          </a:p>
        </p:txBody>
      </p:sp>
    </p:spTree>
    <p:extLst>
      <p:ext uri="{BB962C8B-B14F-4D97-AF65-F5344CB8AC3E}">
        <p14:creationId xmlns:p14="http://schemas.microsoft.com/office/powerpoint/2010/main" val="1676059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D" sz="1200" kern="1200" dirty="0">
                <a:solidFill>
                  <a:schemeClr val="tx1"/>
                </a:solidFill>
                <a:effectLst/>
                <a:latin typeface="+mn-lt"/>
                <a:ea typeface="+mn-ea"/>
                <a:cs typeface="+mn-cs"/>
              </a:rPr>
              <a:t>Kata Yang Paling </a:t>
            </a:r>
            <a:r>
              <a:rPr lang="en-ID" sz="1200" kern="1200" dirty="0" err="1">
                <a:solidFill>
                  <a:schemeClr val="tx1"/>
                </a:solidFill>
                <a:effectLst/>
                <a:latin typeface="+mn-lt"/>
                <a:ea typeface="+mn-ea"/>
                <a:cs typeface="+mn-cs"/>
              </a:rPr>
              <a:t>Sering</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dikeluhkan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dalam</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wordcloud</a:t>
            </a:r>
            <a:endParaRPr lang="en-ID" sz="1200" kern="1200" dirty="0">
              <a:solidFill>
                <a:schemeClr val="tx1"/>
              </a:solidFill>
              <a:effectLst/>
              <a:latin typeface="+mn-lt"/>
              <a:ea typeface="+mn-ea"/>
              <a:cs typeface="+mn-cs"/>
            </a:endParaRPr>
          </a:p>
          <a:p>
            <a:pPr lvl="0"/>
            <a:br>
              <a:rPr lang="en-ID" sz="1200" kern="1200" dirty="0">
                <a:solidFill>
                  <a:schemeClr val="tx1"/>
                </a:solidFill>
                <a:effectLst/>
                <a:latin typeface="+mn-lt"/>
                <a:ea typeface="+mn-ea"/>
                <a:cs typeface="+mn-cs"/>
              </a:rPr>
            </a:br>
            <a:r>
              <a:rPr lang="en-ID" sz="1200" kern="1200" dirty="0">
                <a:solidFill>
                  <a:schemeClr val="tx1"/>
                </a:solidFill>
                <a:effectLst/>
                <a:latin typeface="+mn-lt"/>
                <a:ea typeface="+mn-ea"/>
                <a:cs typeface="+mn-cs"/>
              </a:rPr>
              <a:t>Dress</a:t>
            </a:r>
          </a:p>
          <a:p>
            <a:pPr lvl="0"/>
            <a:r>
              <a:rPr lang="en-ID" sz="1200" kern="1200" dirty="0">
                <a:solidFill>
                  <a:schemeClr val="tx1"/>
                </a:solidFill>
                <a:effectLst/>
                <a:latin typeface="+mn-lt"/>
                <a:ea typeface="+mn-ea"/>
                <a:cs typeface="+mn-cs"/>
              </a:rPr>
              <a:t>Wear</a:t>
            </a:r>
          </a:p>
          <a:p>
            <a:pPr lvl="0"/>
            <a:r>
              <a:rPr lang="en-ID" sz="1200" kern="1200" dirty="0">
                <a:solidFill>
                  <a:schemeClr val="tx1"/>
                </a:solidFill>
                <a:effectLst/>
                <a:latin typeface="+mn-lt"/>
                <a:ea typeface="+mn-ea"/>
                <a:cs typeface="+mn-cs"/>
              </a:rPr>
              <a:t>Size</a:t>
            </a:r>
          </a:p>
          <a:p>
            <a:pPr lvl="0"/>
            <a:r>
              <a:rPr lang="en-ID" sz="1200" kern="1200" dirty="0">
                <a:solidFill>
                  <a:schemeClr val="tx1"/>
                </a:solidFill>
                <a:effectLst/>
                <a:latin typeface="+mn-lt"/>
                <a:ea typeface="+mn-ea"/>
                <a:cs typeface="+mn-cs"/>
              </a:rPr>
              <a:t>Fit</a:t>
            </a:r>
          </a:p>
          <a:p>
            <a:pPr lvl="0"/>
            <a:r>
              <a:rPr lang="en-ID" sz="1200" kern="1200" dirty="0">
                <a:solidFill>
                  <a:schemeClr val="tx1"/>
                </a:solidFill>
                <a:effectLst/>
                <a:latin typeface="+mn-lt"/>
                <a:ea typeface="+mn-ea"/>
                <a:cs typeface="+mn-cs"/>
              </a:rPr>
              <a:t>Little</a:t>
            </a:r>
          </a:p>
          <a:p>
            <a:pPr lvl="0"/>
            <a:r>
              <a:rPr lang="en-ID" sz="1200" kern="1200" dirty="0">
                <a:solidFill>
                  <a:schemeClr val="tx1"/>
                </a:solidFill>
                <a:effectLst/>
                <a:latin typeface="+mn-lt"/>
                <a:ea typeface="+mn-ea"/>
                <a:cs typeface="+mn-cs"/>
              </a:rPr>
              <a:t>Waist </a:t>
            </a:r>
          </a:p>
          <a:p>
            <a:pPr lvl="0"/>
            <a:r>
              <a:rPr lang="en-ID" sz="1200" kern="1200" dirty="0">
                <a:solidFill>
                  <a:schemeClr val="tx1"/>
                </a:solidFill>
                <a:effectLst/>
                <a:latin typeface="+mn-lt"/>
                <a:ea typeface="+mn-ea"/>
                <a:cs typeface="+mn-cs"/>
              </a:rPr>
              <a:t>Fabric</a:t>
            </a:r>
          </a:p>
          <a:p>
            <a:pPr lvl="0"/>
            <a:r>
              <a:rPr lang="en-ID" sz="1200" kern="1200" dirty="0">
                <a:solidFill>
                  <a:schemeClr val="tx1"/>
                </a:solidFill>
                <a:effectLst/>
                <a:latin typeface="+mn-lt"/>
                <a:ea typeface="+mn-ea"/>
                <a:cs typeface="+mn-cs"/>
              </a:rPr>
              <a:t>Short</a:t>
            </a:r>
          </a:p>
          <a:p>
            <a:pPr lvl="0"/>
            <a:r>
              <a:rPr lang="en-ID" sz="1200" kern="1200" dirty="0">
                <a:solidFill>
                  <a:schemeClr val="tx1"/>
                </a:solidFill>
                <a:effectLst/>
                <a:latin typeface="+mn-lt"/>
                <a:ea typeface="+mn-ea"/>
                <a:cs typeface="+mn-cs"/>
              </a:rPr>
              <a:t>Long</a:t>
            </a:r>
          </a:p>
          <a:p>
            <a:pPr lvl="0"/>
            <a:r>
              <a:rPr lang="en-ID" sz="1200" kern="1200" dirty="0">
                <a:solidFill>
                  <a:schemeClr val="tx1"/>
                </a:solidFill>
                <a:effectLst/>
                <a:latin typeface="+mn-lt"/>
                <a:ea typeface="+mn-ea"/>
                <a:cs typeface="+mn-cs"/>
              </a:rPr>
              <a:t>Tight</a:t>
            </a:r>
          </a:p>
          <a:p>
            <a:r>
              <a:rPr lang="en-ID" sz="1200" kern="1200" dirty="0">
                <a:solidFill>
                  <a:schemeClr val="tx1"/>
                </a:solidFill>
                <a:effectLst/>
                <a:latin typeface="+mn-lt"/>
                <a:ea typeface="+mn-ea"/>
                <a:cs typeface="+mn-cs"/>
              </a:rPr>
              <a:t>6 </a:t>
            </a:r>
            <a:r>
              <a:rPr lang="en-ID" sz="1200" kern="1200" dirty="0" err="1">
                <a:solidFill>
                  <a:schemeClr val="tx1"/>
                </a:solidFill>
                <a:effectLst/>
                <a:latin typeface="+mn-lt"/>
                <a:ea typeface="+mn-ea"/>
                <a:cs typeface="+mn-cs"/>
              </a:rPr>
              <a:t>dari</a:t>
            </a:r>
            <a:r>
              <a:rPr lang="en-ID" sz="1200" kern="1200" dirty="0">
                <a:solidFill>
                  <a:schemeClr val="tx1"/>
                </a:solidFill>
                <a:effectLst/>
                <a:latin typeface="+mn-lt"/>
                <a:ea typeface="+mn-ea"/>
                <a:cs typeface="+mn-cs"/>
              </a:rPr>
              <a:t> 10 Kata </a:t>
            </a:r>
            <a:r>
              <a:rPr lang="en-ID" sz="1200" kern="1200" dirty="0" err="1">
                <a:solidFill>
                  <a:schemeClr val="tx1"/>
                </a:solidFill>
                <a:effectLst/>
                <a:latin typeface="+mn-lt"/>
                <a:ea typeface="+mn-ea"/>
                <a:cs typeface="+mn-cs"/>
              </a:rPr>
              <a:t>Kunci</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Berhubungan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dengan</a:t>
            </a:r>
            <a:r>
              <a:rPr lang="en-ID" sz="1200" kern="1200" dirty="0">
                <a:solidFill>
                  <a:schemeClr val="tx1"/>
                </a:solidFill>
                <a:effectLst/>
                <a:latin typeface="+mn-lt"/>
                <a:ea typeface="+mn-ea"/>
                <a:cs typeface="+mn-cs"/>
              </a:rPr>
              <a:t> Fit Baju </a:t>
            </a:r>
            <a:r>
              <a:rPr lang="en-ID" sz="1200" kern="1200" dirty="0" err="1">
                <a:solidFill>
                  <a:schemeClr val="tx1"/>
                </a:solidFill>
                <a:effectLst/>
                <a:latin typeface="+mn-lt"/>
                <a:ea typeface="+mn-ea"/>
                <a:cs typeface="+mn-cs"/>
              </a:rPr>
              <a:t>Dengan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Ukuran</a:t>
            </a:r>
            <a:r>
              <a:rPr lang="en-ID" sz="1200" kern="1200" dirty="0">
                <a:solidFill>
                  <a:schemeClr val="tx1"/>
                </a:solidFill>
                <a:effectLst/>
                <a:latin typeface="+mn-lt"/>
                <a:ea typeface="+mn-ea"/>
                <a:cs typeface="+mn-cs"/>
              </a:rPr>
              <a:t> </a:t>
            </a:r>
            <a:r>
              <a:rPr lang="en-ID" sz="1200" kern="1200" dirty="0" err="1">
                <a:solidFill>
                  <a:schemeClr val="tx1"/>
                </a:solidFill>
                <a:effectLst/>
                <a:latin typeface="+mn-lt"/>
                <a:ea typeface="+mn-ea"/>
                <a:cs typeface="+mn-cs"/>
              </a:rPr>
              <a:t>Tubuh</a:t>
            </a:r>
            <a:endParaRPr lang="en-ID" sz="1200" kern="1200" dirty="0">
              <a:solidFill>
                <a:schemeClr val="tx1"/>
              </a:solidFill>
              <a:effectLst/>
              <a:latin typeface="+mn-lt"/>
              <a:ea typeface="+mn-ea"/>
              <a:cs typeface="+mn-cs"/>
            </a:endParaRPr>
          </a:p>
          <a:p>
            <a:br>
              <a:rPr lang="en-ID" sz="1200" kern="1200" dirty="0">
                <a:solidFill>
                  <a:schemeClr val="tx1"/>
                </a:solidFill>
                <a:effectLst/>
                <a:latin typeface="+mn-lt"/>
                <a:ea typeface="+mn-ea"/>
                <a:cs typeface="+mn-cs"/>
              </a:rPr>
            </a:br>
            <a:endParaRPr lang="en-ID" dirty="0"/>
          </a:p>
        </p:txBody>
      </p:sp>
      <p:sp>
        <p:nvSpPr>
          <p:cNvPr id="4" name="Slide Number Placeholder 3"/>
          <p:cNvSpPr>
            <a:spLocks noGrp="1"/>
          </p:cNvSpPr>
          <p:nvPr>
            <p:ph type="sldNum" sz="quarter" idx="5"/>
          </p:nvPr>
        </p:nvSpPr>
        <p:spPr/>
        <p:txBody>
          <a:bodyPr/>
          <a:lstStyle/>
          <a:p>
            <a:fld id="{0C267A93-886E-4C6F-84FC-043F81AFE64C}" type="slidenum">
              <a:rPr lang="en-ID" smtClean="0"/>
              <a:t>34</a:t>
            </a:fld>
            <a:endParaRPr lang="en-ID"/>
          </a:p>
        </p:txBody>
      </p:sp>
    </p:spTree>
    <p:extLst>
      <p:ext uri="{BB962C8B-B14F-4D97-AF65-F5344CB8AC3E}">
        <p14:creationId xmlns:p14="http://schemas.microsoft.com/office/powerpoint/2010/main" val="3472672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C267A93-886E-4C6F-84FC-043F81AFE64C}" type="slidenum">
              <a:rPr lang="en-ID" smtClean="0"/>
              <a:t>35</a:t>
            </a:fld>
            <a:endParaRPr lang="en-ID"/>
          </a:p>
        </p:txBody>
      </p:sp>
    </p:spTree>
    <p:extLst>
      <p:ext uri="{BB962C8B-B14F-4D97-AF65-F5344CB8AC3E}">
        <p14:creationId xmlns:p14="http://schemas.microsoft.com/office/powerpoint/2010/main" val="4074880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C267A93-886E-4C6F-84FC-043F81AFE64C}" type="slidenum">
              <a:rPr lang="en-ID" smtClean="0"/>
              <a:t>39</a:t>
            </a:fld>
            <a:endParaRPr lang="en-ID"/>
          </a:p>
        </p:txBody>
      </p:sp>
    </p:spTree>
    <p:extLst>
      <p:ext uri="{BB962C8B-B14F-4D97-AF65-F5344CB8AC3E}">
        <p14:creationId xmlns:p14="http://schemas.microsoft.com/office/powerpoint/2010/main" val="332747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C267A93-886E-4C6F-84FC-043F81AFE64C}" type="slidenum">
              <a:rPr lang="en-ID" smtClean="0"/>
              <a:t>40</a:t>
            </a:fld>
            <a:endParaRPr lang="en-ID"/>
          </a:p>
        </p:txBody>
      </p:sp>
    </p:spTree>
    <p:extLst>
      <p:ext uri="{BB962C8B-B14F-4D97-AF65-F5344CB8AC3E}">
        <p14:creationId xmlns:p14="http://schemas.microsoft.com/office/powerpoint/2010/main" val="2250595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0C267A93-886E-4C6F-84FC-043F81AFE64C}" type="slidenum">
              <a:rPr lang="en-ID" smtClean="0"/>
              <a:t>41</a:t>
            </a:fld>
            <a:endParaRPr lang="en-ID"/>
          </a:p>
        </p:txBody>
      </p:sp>
    </p:spTree>
    <p:extLst>
      <p:ext uri="{BB962C8B-B14F-4D97-AF65-F5344CB8AC3E}">
        <p14:creationId xmlns:p14="http://schemas.microsoft.com/office/powerpoint/2010/main" val="1083669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340818"/>
            <a:ext cx="10363200" cy="1470025"/>
          </a:xfrm>
        </p:spPr>
        <p:txBody>
          <a:bodyPr/>
          <a:lstStyle>
            <a:lvl1pPr>
              <a:defRPr>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32688" y="3886200"/>
            <a:ext cx="10326624" cy="1752600"/>
          </a:xfrm>
        </p:spPr>
        <p:txBody>
          <a:bodyPr/>
          <a:lstStyle>
            <a:lvl1pPr marL="0" indent="0" algn="ctr">
              <a:lnSpc>
                <a:spcPct val="120000"/>
              </a:lnSpc>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6"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Tree>
    <p:extLst>
      <p:ext uri="{BB962C8B-B14F-4D97-AF65-F5344CB8AC3E}">
        <p14:creationId xmlns:p14="http://schemas.microsoft.com/office/powerpoint/2010/main" val="34582914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gallery_05">
    <p:spTree>
      <p:nvGrpSpPr>
        <p:cNvPr id="1" name=""/>
        <p:cNvGrpSpPr/>
        <p:nvPr/>
      </p:nvGrpSpPr>
      <p:grpSpPr>
        <a:xfrm>
          <a:off x="0" y="0"/>
          <a:ext cx="0" cy="0"/>
          <a:chOff x="0" y="0"/>
          <a:chExt cx="0" cy="0"/>
        </a:xfrm>
      </p:grpSpPr>
      <p:sp>
        <p:nvSpPr>
          <p:cNvPr id="23"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22"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9" name="Slide Number Placeholder 5"/>
          <p:cNvSpPr txBox="1">
            <a:spLocks/>
          </p:cNvSpPr>
          <p:nvPr/>
        </p:nvSpPr>
        <p:spPr>
          <a:xfrm>
            <a:off x="277539" y="6364091"/>
            <a:ext cx="3203724" cy="503163"/>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sz="933" dirty="0"/>
          </a:p>
        </p:txBody>
      </p:sp>
      <p:sp>
        <p:nvSpPr>
          <p:cNvPr id="4" name="Picture Placeholder 7"/>
          <p:cNvSpPr>
            <a:spLocks noGrp="1"/>
          </p:cNvSpPr>
          <p:nvPr>
            <p:ph type="pic" sz="quarter" idx="10"/>
          </p:nvPr>
        </p:nvSpPr>
        <p:spPr>
          <a:xfrm>
            <a:off x="-64774" y="1"/>
            <a:ext cx="3072001" cy="1711897"/>
          </a:xfrm>
        </p:spPr>
        <p:txBody>
          <a:bodyPr anchor="ctr"/>
          <a:lstStyle>
            <a:lvl1pPr algn="ctr">
              <a:defRPr/>
            </a:lvl1pPr>
          </a:lstStyle>
          <a:p>
            <a:r>
              <a:rPr lang="en-US"/>
              <a:t>Click icon to add picture</a:t>
            </a:r>
            <a:endParaRPr lang="en-US" dirty="0"/>
          </a:p>
        </p:txBody>
      </p:sp>
      <p:sp>
        <p:nvSpPr>
          <p:cNvPr id="5" name="Picture Placeholder 7"/>
          <p:cNvSpPr>
            <a:spLocks noGrp="1"/>
          </p:cNvSpPr>
          <p:nvPr>
            <p:ph type="pic" sz="quarter" idx="11"/>
          </p:nvPr>
        </p:nvSpPr>
        <p:spPr>
          <a:xfrm>
            <a:off x="3016481" y="1"/>
            <a:ext cx="3072001" cy="1711897"/>
          </a:xfrm>
        </p:spPr>
        <p:txBody>
          <a:bodyPr anchor="ctr"/>
          <a:lstStyle>
            <a:lvl1pPr algn="ctr">
              <a:defRPr/>
            </a:lvl1pPr>
          </a:lstStyle>
          <a:p>
            <a:r>
              <a:rPr lang="en-US"/>
              <a:t>Click icon to add picture</a:t>
            </a:r>
            <a:endParaRPr lang="en-US" dirty="0"/>
          </a:p>
        </p:txBody>
      </p:sp>
      <p:sp>
        <p:nvSpPr>
          <p:cNvPr id="6" name="Picture Placeholder 7"/>
          <p:cNvSpPr>
            <a:spLocks noGrp="1"/>
          </p:cNvSpPr>
          <p:nvPr>
            <p:ph type="pic" sz="quarter" idx="12"/>
          </p:nvPr>
        </p:nvSpPr>
        <p:spPr>
          <a:xfrm>
            <a:off x="6097372" y="1"/>
            <a:ext cx="3072001" cy="1711897"/>
          </a:xfrm>
        </p:spPr>
        <p:txBody>
          <a:bodyPr anchor="ctr"/>
          <a:lstStyle>
            <a:lvl1pPr algn="ctr">
              <a:defRPr/>
            </a:lvl1pPr>
          </a:lstStyle>
          <a:p>
            <a:r>
              <a:rPr lang="en-US"/>
              <a:t>Click icon to add picture</a:t>
            </a:r>
            <a:endParaRPr lang="en-US" dirty="0"/>
          </a:p>
        </p:txBody>
      </p:sp>
      <p:sp>
        <p:nvSpPr>
          <p:cNvPr id="7" name="Picture Placeholder 7"/>
          <p:cNvSpPr>
            <a:spLocks noGrp="1"/>
          </p:cNvSpPr>
          <p:nvPr>
            <p:ph type="pic" sz="quarter" idx="13"/>
          </p:nvPr>
        </p:nvSpPr>
        <p:spPr>
          <a:xfrm>
            <a:off x="9178626" y="1"/>
            <a:ext cx="3072001" cy="1711897"/>
          </a:xfrm>
        </p:spPr>
        <p:txBody>
          <a:bodyPr anchor="ctr"/>
          <a:lstStyle>
            <a:lvl1pPr algn="ctr">
              <a:defRPr/>
            </a:lvl1pPr>
          </a:lstStyle>
          <a:p>
            <a:r>
              <a:rPr lang="en-US"/>
              <a:t>Click icon to add picture</a:t>
            </a:r>
            <a:endParaRPr lang="en-US" dirty="0"/>
          </a:p>
        </p:txBody>
      </p:sp>
      <p:sp>
        <p:nvSpPr>
          <p:cNvPr id="8" name="Picture Placeholder 7"/>
          <p:cNvSpPr>
            <a:spLocks noGrp="1"/>
          </p:cNvSpPr>
          <p:nvPr>
            <p:ph type="pic" sz="quarter" idx="14"/>
          </p:nvPr>
        </p:nvSpPr>
        <p:spPr>
          <a:xfrm>
            <a:off x="-65138" y="1721152"/>
            <a:ext cx="3072001" cy="1711897"/>
          </a:xfrm>
        </p:spPr>
        <p:txBody>
          <a:bodyPr anchor="ctr"/>
          <a:lstStyle>
            <a:lvl1pPr algn="ctr">
              <a:defRPr/>
            </a:lvl1pPr>
          </a:lstStyle>
          <a:p>
            <a:r>
              <a:rPr lang="en-US"/>
              <a:t>Click icon to add picture</a:t>
            </a:r>
            <a:endParaRPr lang="en-US" dirty="0"/>
          </a:p>
        </p:txBody>
      </p:sp>
      <p:sp>
        <p:nvSpPr>
          <p:cNvPr id="9" name="Picture Placeholder 7"/>
          <p:cNvSpPr>
            <a:spLocks noGrp="1"/>
          </p:cNvSpPr>
          <p:nvPr>
            <p:ph type="pic" sz="quarter" idx="15"/>
          </p:nvPr>
        </p:nvSpPr>
        <p:spPr>
          <a:xfrm>
            <a:off x="3016117" y="1721152"/>
            <a:ext cx="3072001" cy="1711897"/>
          </a:xfrm>
        </p:spPr>
        <p:txBody>
          <a:bodyPr anchor="ctr"/>
          <a:lstStyle>
            <a:lvl1pPr algn="ctr">
              <a:defRPr/>
            </a:lvl1pPr>
          </a:lstStyle>
          <a:p>
            <a:r>
              <a:rPr lang="en-US"/>
              <a:t>Click icon to add picture</a:t>
            </a:r>
            <a:endParaRPr lang="en-US" dirty="0"/>
          </a:p>
        </p:txBody>
      </p:sp>
      <p:sp>
        <p:nvSpPr>
          <p:cNvPr id="10" name="Picture Placeholder 7"/>
          <p:cNvSpPr>
            <a:spLocks noGrp="1"/>
          </p:cNvSpPr>
          <p:nvPr>
            <p:ph type="pic" sz="quarter" idx="16"/>
          </p:nvPr>
        </p:nvSpPr>
        <p:spPr>
          <a:xfrm>
            <a:off x="6097008" y="1721152"/>
            <a:ext cx="3072001" cy="1711897"/>
          </a:xfrm>
        </p:spPr>
        <p:txBody>
          <a:bodyPr anchor="ctr"/>
          <a:lstStyle>
            <a:lvl1pPr algn="ctr">
              <a:defRPr/>
            </a:lvl1pPr>
          </a:lstStyle>
          <a:p>
            <a:r>
              <a:rPr lang="en-US"/>
              <a:t>Click icon to add picture</a:t>
            </a:r>
            <a:endParaRPr lang="en-US" dirty="0"/>
          </a:p>
        </p:txBody>
      </p:sp>
      <p:sp>
        <p:nvSpPr>
          <p:cNvPr id="11" name="Picture Placeholder 7"/>
          <p:cNvSpPr>
            <a:spLocks noGrp="1"/>
          </p:cNvSpPr>
          <p:nvPr>
            <p:ph type="pic" sz="quarter" idx="17"/>
          </p:nvPr>
        </p:nvSpPr>
        <p:spPr>
          <a:xfrm>
            <a:off x="9178262" y="1721152"/>
            <a:ext cx="3072001" cy="1711897"/>
          </a:xfrm>
        </p:spPr>
        <p:txBody>
          <a:bodyPr anchor="ctr"/>
          <a:lstStyle>
            <a:lvl1pPr algn="ctr">
              <a:defRPr/>
            </a:lvl1pPr>
          </a:lstStyle>
          <a:p>
            <a:r>
              <a:rPr lang="en-US"/>
              <a:t>Click icon to add picture</a:t>
            </a:r>
            <a:endParaRPr lang="en-US" dirty="0"/>
          </a:p>
        </p:txBody>
      </p:sp>
      <p:sp>
        <p:nvSpPr>
          <p:cNvPr id="12" name="Picture Placeholder 7"/>
          <p:cNvSpPr>
            <a:spLocks noGrp="1"/>
          </p:cNvSpPr>
          <p:nvPr>
            <p:ph type="pic" sz="quarter" idx="18"/>
          </p:nvPr>
        </p:nvSpPr>
        <p:spPr>
          <a:xfrm>
            <a:off x="-64410" y="3443460"/>
            <a:ext cx="3072001" cy="1711897"/>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9"/>
          </p:nvPr>
        </p:nvSpPr>
        <p:spPr>
          <a:xfrm>
            <a:off x="3016845" y="3443460"/>
            <a:ext cx="3072001" cy="1711897"/>
          </a:xfrm>
        </p:spPr>
        <p:txBody>
          <a:bodyPr anchor="ctr"/>
          <a:lstStyle>
            <a:lvl1pPr algn="ctr">
              <a:defRPr/>
            </a:lvl1pPr>
          </a:lstStyle>
          <a:p>
            <a:r>
              <a:rPr lang="en-US"/>
              <a:t>Click icon to add picture</a:t>
            </a:r>
            <a:endParaRPr lang="en-US" dirty="0"/>
          </a:p>
        </p:txBody>
      </p:sp>
      <p:sp>
        <p:nvSpPr>
          <p:cNvPr id="14" name="Picture Placeholder 7"/>
          <p:cNvSpPr>
            <a:spLocks noGrp="1"/>
          </p:cNvSpPr>
          <p:nvPr>
            <p:ph type="pic" sz="quarter" idx="20"/>
          </p:nvPr>
        </p:nvSpPr>
        <p:spPr>
          <a:xfrm>
            <a:off x="6097736" y="3443460"/>
            <a:ext cx="3072001" cy="1711897"/>
          </a:xfrm>
        </p:spPr>
        <p:txBody>
          <a:bodyPr anchor="ctr"/>
          <a:lstStyle>
            <a:lvl1pPr algn="ctr">
              <a:defRPr/>
            </a:lvl1pPr>
          </a:lstStyle>
          <a:p>
            <a:r>
              <a:rPr lang="en-US"/>
              <a:t>Click icon to add picture</a:t>
            </a:r>
            <a:endParaRPr lang="en-US" dirty="0"/>
          </a:p>
        </p:txBody>
      </p:sp>
      <p:sp>
        <p:nvSpPr>
          <p:cNvPr id="15" name="Picture Placeholder 7"/>
          <p:cNvSpPr>
            <a:spLocks noGrp="1"/>
          </p:cNvSpPr>
          <p:nvPr>
            <p:ph type="pic" sz="quarter" idx="21"/>
          </p:nvPr>
        </p:nvSpPr>
        <p:spPr>
          <a:xfrm>
            <a:off x="9178990" y="3443460"/>
            <a:ext cx="3072001" cy="1711897"/>
          </a:xfrm>
        </p:spPr>
        <p:txBody>
          <a:bodyPr anchor="ctr"/>
          <a:lstStyle>
            <a:lvl1pPr algn="ctr">
              <a:defRPr/>
            </a:lvl1pPr>
          </a:lstStyle>
          <a:p>
            <a:r>
              <a:rPr lang="en-US"/>
              <a:t>Click icon to add picture</a:t>
            </a:r>
            <a:endParaRPr lang="en-US" dirty="0"/>
          </a:p>
        </p:txBody>
      </p:sp>
      <p:sp>
        <p:nvSpPr>
          <p:cNvPr id="16" name="Picture Placeholder 7"/>
          <p:cNvSpPr>
            <a:spLocks noGrp="1"/>
          </p:cNvSpPr>
          <p:nvPr>
            <p:ph type="pic" sz="quarter" idx="22"/>
          </p:nvPr>
        </p:nvSpPr>
        <p:spPr>
          <a:xfrm>
            <a:off x="-65963" y="5162232"/>
            <a:ext cx="3072001" cy="1711897"/>
          </a:xfrm>
        </p:spPr>
        <p:txBody>
          <a:bodyPr anchor="ctr"/>
          <a:lstStyle>
            <a:lvl1pPr algn="ctr">
              <a:defRPr/>
            </a:lvl1pPr>
          </a:lstStyle>
          <a:p>
            <a:r>
              <a:rPr lang="en-US"/>
              <a:t>Click icon to add picture</a:t>
            </a:r>
            <a:endParaRPr lang="en-US" dirty="0"/>
          </a:p>
        </p:txBody>
      </p:sp>
      <p:sp>
        <p:nvSpPr>
          <p:cNvPr id="17" name="Picture Placeholder 7"/>
          <p:cNvSpPr>
            <a:spLocks noGrp="1"/>
          </p:cNvSpPr>
          <p:nvPr>
            <p:ph type="pic" sz="quarter" idx="23"/>
          </p:nvPr>
        </p:nvSpPr>
        <p:spPr>
          <a:xfrm>
            <a:off x="3015292" y="5162232"/>
            <a:ext cx="3072001" cy="1711897"/>
          </a:xfrm>
        </p:spPr>
        <p:txBody>
          <a:bodyPr anchor="ctr"/>
          <a:lstStyle>
            <a:lvl1pPr algn="ctr">
              <a:defRPr/>
            </a:lvl1pPr>
          </a:lstStyle>
          <a:p>
            <a:r>
              <a:rPr lang="en-US"/>
              <a:t>Click icon to add picture</a:t>
            </a:r>
            <a:endParaRPr lang="en-US" dirty="0"/>
          </a:p>
        </p:txBody>
      </p:sp>
      <p:sp>
        <p:nvSpPr>
          <p:cNvPr id="20" name="Picture Placeholder 7"/>
          <p:cNvSpPr>
            <a:spLocks noGrp="1"/>
          </p:cNvSpPr>
          <p:nvPr>
            <p:ph type="pic" sz="quarter" idx="24"/>
          </p:nvPr>
        </p:nvSpPr>
        <p:spPr>
          <a:xfrm>
            <a:off x="6096182" y="5162232"/>
            <a:ext cx="3072001" cy="1711897"/>
          </a:xfrm>
        </p:spPr>
        <p:txBody>
          <a:bodyPr anchor="ctr"/>
          <a:lstStyle>
            <a:lvl1pPr algn="ctr">
              <a:defRPr/>
            </a:lvl1pPr>
          </a:lstStyle>
          <a:p>
            <a:r>
              <a:rPr lang="en-US"/>
              <a:t>Click icon to add picture</a:t>
            </a:r>
            <a:endParaRPr lang="en-US" dirty="0"/>
          </a:p>
        </p:txBody>
      </p:sp>
      <p:sp>
        <p:nvSpPr>
          <p:cNvPr id="21" name="Picture Placeholder 7"/>
          <p:cNvSpPr>
            <a:spLocks noGrp="1"/>
          </p:cNvSpPr>
          <p:nvPr>
            <p:ph type="pic" sz="quarter" idx="25"/>
          </p:nvPr>
        </p:nvSpPr>
        <p:spPr>
          <a:xfrm>
            <a:off x="9177437" y="5162232"/>
            <a:ext cx="3072001" cy="1711897"/>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019860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childTnLst>
                          </p:cTn>
                        </p:par>
                        <p:par>
                          <p:cTn id="8" fill="hold">
                            <p:stCondLst>
                              <p:cond delay="2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
                                        <p:tgtEl>
                                          <p:spTgt spid="5"/>
                                        </p:tgtEl>
                                      </p:cBhvr>
                                    </p:animEffect>
                                  </p:childTnLst>
                                </p:cTn>
                              </p:par>
                            </p:childTnLst>
                          </p:cTn>
                        </p:par>
                        <p:par>
                          <p:cTn id="12" fill="hold">
                            <p:stCondLst>
                              <p:cond delay="4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
                                        <p:tgtEl>
                                          <p:spTgt spid="6"/>
                                        </p:tgtEl>
                                      </p:cBhvr>
                                    </p:animEffect>
                                  </p:childTnLst>
                                </p:cTn>
                              </p:par>
                            </p:childTnLst>
                          </p:cTn>
                        </p:par>
                        <p:par>
                          <p:cTn id="16" fill="hold">
                            <p:stCondLst>
                              <p:cond delay="6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
                                        <p:tgtEl>
                                          <p:spTgt spid="7"/>
                                        </p:tgtEl>
                                      </p:cBhvr>
                                    </p:animEffect>
                                  </p:childTnLst>
                                </p:cTn>
                              </p:par>
                            </p:childTnLst>
                          </p:cTn>
                        </p:par>
                        <p:par>
                          <p:cTn id="20" fill="hold">
                            <p:stCondLst>
                              <p:cond delay="8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
                                        <p:tgtEl>
                                          <p:spTgt spid="11"/>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childTnLst>
                          </p:cTn>
                        </p:par>
                        <p:par>
                          <p:cTn id="28" fill="hold">
                            <p:stCondLst>
                              <p:cond delay="12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
                                        <p:tgtEl>
                                          <p:spTgt spid="9"/>
                                        </p:tgtEl>
                                      </p:cBhvr>
                                    </p:animEffect>
                                  </p:childTnLst>
                                </p:cTn>
                              </p:par>
                            </p:childTnLst>
                          </p:cTn>
                        </p:par>
                        <p:par>
                          <p:cTn id="32" fill="hold">
                            <p:stCondLst>
                              <p:cond delay="14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
                                        <p:tgtEl>
                                          <p:spTgt spid="8"/>
                                        </p:tgtEl>
                                      </p:cBhvr>
                                    </p:animEffect>
                                  </p:childTnLst>
                                </p:cTn>
                              </p:par>
                            </p:childTnLst>
                          </p:cTn>
                        </p:par>
                        <p:par>
                          <p:cTn id="36" fill="hold">
                            <p:stCondLst>
                              <p:cond delay="1600"/>
                            </p:stCondLst>
                            <p:childTnLst>
                              <p:par>
                                <p:cTn id="37" presetID="10" presetClass="entr" presetSubtype="0" fill="hold" grpId="0" nodeType="afterEffect" nodePh="1">
                                  <p:stCondLst>
                                    <p:cond delay="0"/>
                                  </p:stCondLst>
                                  <p:endCondLst>
                                    <p:cond evt="begin" delay="0">
                                      <p:tn val="37"/>
                                    </p:cond>
                                  </p:endCondLst>
                                  <p:childTnLst>
                                    <p:set>
                                      <p:cBhvr>
                                        <p:cTn id="38" dur="1" fill="hold">
                                          <p:stCondLst>
                                            <p:cond delay="0"/>
                                          </p:stCondLst>
                                        </p:cTn>
                                        <p:tgtEl>
                                          <p:spTgt spid="12"/>
                                        </p:tgtEl>
                                        <p:attrNameLst>
                                          <p:attrName>style.visibility</p:attrName>
                                        </p:attrNameLst>
                                      </p:cBhvr>
                                      <p:to>
                                        <p:strVal val="visible"/>
                                      </p:to>
                                    </p:set>
                                    <p:animEffect transition="in" filter="fade">
                                      <p:cBhvr>
                                        <p:cTn id="39" dur="200"/>
                                        <p:tgtEl>
                                          <p:spTgt spid="12"/>
                                        </p:tgtEl>
                                      </p:cBhvr>
                                    </p:animEffect>
                                  </p:childTnLst>
                                </p:cTn>
                              </p:par>
                            </p:childTnLst>
                          </p:cTn>
                        </p:par>
                        <p:par>
                          <p:cTn id="40" fill="hold">
                            <p:stCondLst>
                              <p:cond delay="1800"/>
                            </p:stCondLst>
                            <p:childTnLst>
                              <p:par>
                                <p:cTn id="41" presetID="10"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00"/>
                                        <p:tgtEl>
                                          <p:spTgt spid="13"/>
                                        </p:tgtEl>
                                      </p:cBhvr>
                                    </p:animEffect>
                                  </p:childTnLst>
                                </p:cTn>
                              </p:par>
                            </p:childTnLst>
                          </p:cTn>
                        </p:par>
                        <p:par>
                          <p:cTn id="44" fill="hold">
                            <p:stCondLst>
                              <p:cond delay="2000"/>
                            </p:stCondLst>
                            <p:childTnLst>
                              <p:par>
                                <p:cTn id="45" presetID="1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00"/>
                                        <p:tgtEl>
                                          <p:spTgt spid="14"/>
                                        </p:tgtEl>
                                      </p:cBhvr>
                                    </p:animEffect>
                                  </p:childTnLst>
                                </p:cTn>
                              </p:par>
                            </p:childTnLst>
                          </p:cTn>
                        </p:par>
                        <p:par>
                          <p:cTn id="48" fill="hold">
                            <p:stCondLst>
                              <p:cond delay="2200"/>
                            </p:stCondLst>
                            <p:childTnLst>
                              <p:par>
                                <p:cTn id="49" presetID="10" presetClass="entr" presetSubtype="0" fill="hold" grpId="0" nodeType="afterEffect" nodePh="1">
                                  <p:stCondLst>
                                    <p:cond delay="0"/>
                                  </p:stCondLst>
                                  <p:endCondLst>
                                    <p:cond evt="begin" delay="0">
                                      <p:tn val="49"/>
                                    </p:cond>
                                  </p:endCondLst>
                                  <p:childTnLst>
                                    <p:set>
                                      <p:cBhvr>
                                        <p:cTn id="50" dur="1" fill="hold">
                                          <p:stCondLst>
                                            <p:cond delay="0"/>
                                          </p:stCondLst>
                                        </p:cTn>
                                        <p:tgtEl>
                                          <p:spTgt spid="15"/>
                                        </p:tgtEl>
                                        <p:attrNameLst>
                                          <p:attrName>style.visibility</p:attrName>
                                        </p:attrNameLst>
                                      </p:cBhvr>
                                      <p:to>
                                        <p:strVal val="visible"/>
                                      </p:to>
                                    </p:set>
                                    <p:animEffect transition="in" filter="fade">
                                      <p:cBhvr>
                                        <p:cTn id="51" dur="200"/>
                                        <p:tgtEl>
                                          <p:spTgt spid="15"/>
                                        </p:tgtEl>
                                      </p:cBhvr>
                                    </p:animEffect>
                                  </p:childTnLst>
                                </p:cTn>
                              </p:par>
                            </p:childTnLst>
                          </p:cTn>
                        </p:par>
                        <p:par>
                          <p:cTn id="52" fill="hold">
                            <p:stCondLst>
                              <p:cond delay="2400"/>
                            </p:stCondLst>
                            <p:childTnLst>
                              <p:par>
                                <p:cTn id="53" presetID="10" presetClass="entr" presetSubtype="0" fill="hold" grpId="0" nodeType="afterEffect" nodePh="1">
                                  <p:stCondLst>
                                    <p:cond delay="0"/>
                                  </p:stCondLst>
                                  <p:endCondLst>
                                    <p:cond evt="begin" delay="0">
                                      <p:tn val="53"/>
                                    </p:cond>
                                  </p:endCondLst>
                                  <p:childTnLst>
                                    <p:set>
                                      <p:cBhvr>
                                        <p:cTn id="54" dur="1" fill="hold">
                                          <p:stCondLst>
                                            <p:cond delay="0"/>
                                          </p:stCondLst>
                                        </p:cTn>
                                        <p:tgtEl>
                                          <p:spTgt spid="21"/>
                                        </p:tgtEl>
                                        <p:attrNameLst>
                                          <p:attrName>style.visibility</p:attrName>
                                        </p:attrNameLst>
                                      </p:cBhvr>
                                      <p:to>
                                        <p:strVal val="visible"/>
                                      </p:to>
                                    </p:set>
                                    <p:animEffect transition="in" filter="fade">
                                      <p:cBhvr>
                                        <p:cTn id="55" dur="200"/>
                                        <p:tgtEl>
                                          <p:spTgt spid="21"/>
                                        </p:tgtEl>
                                      </p:cBhvr>
                                    </p:animEffect>
                                  </p:childTnLst>
                                </p:cTn>
                              </p:par>
                            </p:childTnLst>
                          </p:cTn>
                        </p:par>
                        <p:par>
                          <p:cTn id="56" fill="hold">
                            <p:stCondLst>
                              <p:cond delay="2600"/>
                            </p:stCondLst>
                            <p:childTnLst>
                              <p:par>
                                <p:cTn id="57" presetID="10" presetClass="entr" presetSubtype="0" fill="hold" grpId="0" nodeType="afterEffect" nodePh="1">
                                  <p:stCondLst>
                                    <p:cond delay="0"/>
                                  </p:stCondLst>
                                  <p:endCondLst>
                                    <p:cond evt="begin" delay="0">
                                      <p:tn val="57"/>
                                    </p:cond>
                                  </p:end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childTnLst>
                          </p:cTn>
                        </p:par>
                        <p:par>
                          <p:cTn id="60" fill="hold">
                            <p:stCondLst>
                              <p:cond delay="2800"/>
                            </p:stCondLst>
                            <p:childTnLst>
                              <p:par>
                                <p:cTn id="61" presetID="10" presetClass="entr" presetSubtype="0" fill="hold" grpId="0" nodeType="afterEffect" nodePh="1">
                                  <p:stCondLst>
                                    <p:cond delay="0"/>
                                  </p:stCondLst>
                                  <p:endCondLst>
                                    <p:cond evt="begin" delay="0">
                                      <p:tn val="61"/>
                                    </p:cond>
                                  </p:end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00"/>
                                        <p:tgtEl>
                                          <p:spTgt spid="17"/>
                                        </p:tgtEl>
                                      </p:cBhvr>
                                    </p:animEffect>
                                  </p:childTnLst>
                                </p:cTn>
                              </p:par>
                            </p:childTnLst>
                          </p:cTn>
                        </p:par>
                        <p:par>
                          <p:cTn id="64" fill="hold">
                            <p:stCondLst>
                              <p:cond delay="3000"/>
                            </p:stCondLst>
                            <p:childTnLst>
                              <p:par>
                                <p:cTn id="65" presetID="10" presetClass="entr" presetSubtype="0" fill="hold" grpId="0" nodeType="afterEffect" nodePh="1">
                                  <p:stCondLst>
                                    <p:cond delay="0"/>
                                  </p:stCondLst>
                                  <p:endCondLst>
                                    <p:cond evt="begin" delay="0">
                                      <p:tn val="65"/>
                                    </p:cond>
                                  </p:endCondLst>
                                  <p:childTnLst>
                                    <p:set>
                                      <p:cBhvr>
                                        <p:cTn id="66" dur="1" fill="hold">
                                          <p:stCondLst>
                                            <p:cond delay="0"/>
                                          </p:stCondLst>
                                        </p:cTn>
                                        <p:tgtEl>
                                          <p:spTgt spid="16"/>
                                        </p:tgtEl>
                                        <p:attrNameLst>
                                          <p:attrName>style.visibility</p:attrName>
                                        </p:attrNameLst>
                                      </p:cBhvr>
                                      <p:to>
                                        <p:strVal val="visible"/>
                                      </p:to>
                                    </p:set>
                                    <p:animEffect transition="in" filter="fade">
                                      <p:cBhvr>
                                        <p:cTn id="67"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20" grpId="0"/>
      <p:bldP spid="21" grpId="0"/>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4_mockup_05">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sp>
        <p:nvSpPr>
          <p:cNvPr id="11"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0" name="Subtitle 2"/>
          <p:cNvSpPr>
            <a:spLocks noGrp="1"/>
          </p:cNvSpPr>
          <p:nvPr>
            <p:ph type="subTitle" idx="1"/>
          </p:nvPr>
        </p:nvSpPr>
        <p:spPr>
          <a:xfrm>
            <a:off x="3021453" y="118523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3" name="Title 1"/>
          <p:cNvSpPr>
            <a:spLocks noGrp="1"/>
          </p:cNvSpPr>
          <p:nvPr>
            <p:ph type="ctrTitle"/>
          </p:nvPr>
        </p:nvSpPr>
        <p:spPr>
          <a:xfrm>
            <a:off x="3019977" y="60411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81" name="Group 80"/>
          <p:cNvGrpSpPr/>
          <p:nvPr/>
        </p:nvGrpSpPr>
        <p:grpSpPr>
          <a:xfrm rot="5400000">
            <a:off x="4165366" y="3022821"/>
            <a:ext cx="2159335" cy="4540251"/>
            <a:chOff x="1665288" y="496888"/>
            <a:chExt cx="3155950" cy="6635750"/>
          </a:xfrm>
        </p:grpSpPr>
        <p:grpSp>
          <p:nvGrpSpPr>
            <p:cNvPr id="82" name="Group 81"/>
            <p:cNvGrpSpPr/>
            <p:nvPr/>
          </p:nvGrpSpPr>
          <p:grpSpPr>
            <a:xfrm>
              <a:off x="1711325" y="560388"/>
              <a:ext cx="3078163" cy="6540500"/>
              <a:chOff x="1711325" y="560388"/>
              <a:chExt cx="3078163" cy="6540500"/>
            </a:xfrm>
          </p:grpSpPr>
          <p:sp>
            <p:nvSpPr>
              <p:cNvPr id="84" name="Freeform 8"/>
              <p:cNvSpPr>
                <a:spLocks noChangeArrowheads="1"/>
              </p:cNvSpPr>
              <p:nvPr/>
            </p:nvSpPr>
            <p:spPr bwMode="auto">
              <a:xfrm>
                <a:off x="1711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5" name="Freeform 9"/>
              <p:cNvSpPr>
                <a:spLocks noChangeArrowheads="1"/>
              </p:cNvSpPr>
              <p:nvPr/>
            </p:nvSpPr>
            <p:spPr bwMode="auto">
              <a:xfrm>
                <a:off x="2963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6" y="1596"/>
                      <a:pt x="809" y="1596"/>
                    </a:cubicBezTo>
                    <a:cubicBezTo>
                      <a:pt x="372" y="1596"/>
                      <a:pt x="0" y="1246"/>
                      <a:pt x="0" y="787"/>
                    </a:cubicBezTo>
                    <a:cubicBezTo>
                      <a:pt x="0" y="350"/>
                      <a:pt x="372" y="0"/>
                      <a:pt x="809" y="0"/>
                    </a:cubicBezTo>
                    <a:cubicBezTo>
                      <a:pt x="1246" y="0"/>
                      <a:pt x="1596" y="350"/>
                      <a:pt x="1596" y="787"/>
                    </a:cubicBezTo>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6" name="Freeform 10"/>
              <p:cNvSpPr>
                <a:spLocks noChangeArrowheads="1"/>
              </p:cNvSpPr>
              <p:nvPr/>
            </p:nvSpPr>
            <p:spPr bwMode="auto">
              <a:xfrm>
                <a:off x="3144838" y="6534150"/>
                <a:ext cx="220662" cy="228600"/>
              </a:xfrm>
              <a:custGeom>
                <a:avLst/>
                <a:gdLst>
                  <a:gd name="T0" fmla="*/ 481 w 614"/>
                  <a:gd name="T1" fmla="*/ 634 h 635"/>
                  <a:gd name="T2" fmla="*/ 481 w 614"/>
                  <a:gd name="T3" fmla="*/ 634 h 635"/>
                  <a:gd name="T4" fmla="*/ 131 w 614"/>
                  <a:gd name="T5" fmla="*/ 634 h 635"/>
                  <a:gd name="T6" fmla="*/ 0 w 614"/>
                  <a:gd name="T7" fmla="*/ 503 h 635"/>
                  <a:gd name="T8" fmla="*/ 0 w 614"/>
                  <a:gd name="T9" fmla="*/ 131 h 635"/>
                  <a:gd name="T10" fmla="*/ 131 w 614"/>
                  <a:gd name="T11" fmla="*/ 0 h 635"/>
                  <a:gd name="T12" fmla="*/ 481 w 614"/>
                  <a:gd name="T13" fmla="*/ 0 h 635"/>
                  <a:gd name="T14" fmla="*/ 613 w 614"/>
                  <a:gd name="T15" fmla="*/ 131 h 635"/>
                  <a:gd name="T16" fmla="*/ 613 w 614"/>
                  <a:gd name="T17" fmla="*/ 503 h 635"/>
                  <a:gd name="T18" fmla="*/ 481 w 614"/>
                  <a:gd name="T19" fmla="*/ 634 h 635"/>
                  <a:gd name="T20" fmla="*/ 131 w 614"/>
                  <a:gd name="T21" fmla="*/ 44 h 635"/>
                  <a:gd name="T22" fmla="*/ 131 w 614"/>
                  <a:gd name="T23" fmla="*/ 44 h 635"/>
                  <a:gd name="T24" fmla="*/ 44 w 614"/>
                  <a:gd name="T25" fmla="*/ 131 h 635"/>
                  <a:gd name="T26" fmla="*/ 44 w 614"/>
                  <a:gd name="T27" fmla="*/ 503 h 635"/>
                  <a:gd name="T28" fmla="*/ 131 w 614"/>
                  <a:gd name="T29" fmla="*/ 568 h 635"/>
                  <a:gd name="T30" fmla="*/ 481 w 614"/>
                  <a:gd name="T31" fmla="*/ 568 h 635"/>
                  <a:gd name="T32" fmla="*/ 547 w 614"/>
                  <a:gd name="T33" fmla="*/ 503 h 635"/>
                  <a:gd name="T34" fmla="*/ 547 w 614"/>
                  <a:gd name="T35" fmla="*/ 131 h 635"/>
                  <a:gd name="T36" fmla="*/ 481 w 614"/>
                  <a:gd name="T37" fmla="*/ 44 h 635"/>
                  <a:gd name="T38" fmla="*/ 131 w 614"/>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4" h="635">
                    <a:moveTo>
                      <a:pt x="481" y="634"/>
                    </a:moveTo>
                    <a:lnTo>
                      <a:pt x="481" y="634"/>
                    </a:lnTo>
                    <a:cubicBezTo>
                      <a:pt x="131" y="634"/>
                      <a:pt x="131" y="634"/>
                      <a:pt x="131" y="634"/>
                    </a:cubicBezTo>
                    <a:cubicBezTo>
                      <a:pt x="44" y="634"/>
                      <a:pt x="0" y="568"/>
                      <a:pt x="0" y="503"/>
                    </a:cubicBezTo>
                    <a:cubicBezTo>
                      <a:pt x="0" y="131"/>
                      <a:pt x="0" y="131"/>
                      <a:pt x="0" y="131"/>
                    </a:cubicBezTo>
                    <a:cubicBezTo>
                      <a:pt x="0" y="44"/>
                      <a:pt x="44" y="0"/>
                      <a:pt x="131" y="0"/>
                    </a:cubicBezTo>
                    <a:cubicBezTo>
                      <a:pt x="481" y="0"/>
                      <a:pt x="481" y="0"/>
                      <a:pt x="481" y="0"/>
                    </a:cubicBezTo>
                    <a:cubicBezTo>
                      <a:pt x="547" y="0"/>
                      <a:pt x="613" y="44"/>
                      <a:pt x="613" y="131"/>
                    </a:cubicBezTo>
                    <a:cubicBezTo>
                      <a:pt x="613" y="503"/>
                      <a:pt x="613" y="503"/>
                      <a:pt x="613" y="503"/>
                    </a:cubicBezTo>
                    <a:cubicBezTo>
                      <a:pt x="613" y="568"/>
                      <a:pt x="547" y="634"/>
                      <a:pt x="481" y="634"/>
                    </a:cubicBezTo>
                    <a:close/>
                    <a:moveTo>
                      <a:pt x="131" y="44"/>
                    </a:moveTo>
                    <a:lnTo>
                      <a:pt x="131" y="44"/>
                    </a:lnTo>
                    <a:cubicBezTo>
                      <a:pt x="88" y="44"/>
                      <a:pt x="44" y="88"/>
                      <a:pt x="44" y="131"/>
                    </a:cubicBezTo>
                    <a:cubicBezTo>
                      <a:pt x="44" y="503"/>
                      <a:pt x="44" y="503"/>
                      <a:pt x="44" y="503"/>
                    </a:cubicBezTo>
                    <a:cubicBezTo>
                      <a:pt x="44" y="547"/>
                      <a:pt x="88" y="568"/>
                      <a:pt x="131" y="568"/>
                    </a:cubicBezTo>
                    <a:cubicBezTo>
                      <a:pt x="481" y="568"/>
                      <a:pt x="481" y="568"/>
                      <a:pt x="481" y="568"/>
                    </a:cubicBezTo>
                    <a:cubicBezTo>
                      <a:pt x="525" y="568"/>
                      <a:pt x="547" y="547"/>
                      <a:pt x="547" y="503"/>
                    </a:cubicBezTo>
                    <a:cubicBezTo>
                      <a:pt x="547" y="131"/>
                      <a:pt x="547" y="131"/>
                      <a:pt x="547" y="131"/>
                    </a:cubicBezTo>
                    <a:cubicBezTo>
                      <a:pt x="547" y="88"/>
                      <a:pt x="525" y="44"/>
                      <a:pt x="481" y="44"/>
                    </a:cubicBezTo>
                    <a:cubicBezTo>
                      <a:pt x="131" y="44"/>
                      <a:pt x="131" y="44"/>
                      <a:pt x="131" y="44"/>
                    </a:cubicBezTo>
                    <a:close/>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7" name="Freeform 12"/>
              <p:cNvSpPr>
                <a:spLocks noChangeArrowheads="1"/>
              </p:cNvSpPr>
              <p:nvPr/>
            </p:nvSpPr>
            <p:spPr bwMode="auto">
              <a:xfrm>
                <a:off x="3009900"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1" y="0"/>
                      <a:pt x="1355" y="22"/>
                      <a:pt x="1355" y="66"/>
                    </a:cubicBezTo>
                    <a:cubicBezTo>
                      <a:pt x="1355" y="109"/>
                      <a:pt x="1311"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8" name="Freeform 13"/>
              <p:cNvSpPr>
                <a:spLocks noChangeArrowheads="1"/>
              </p:cNvSpPr>
              <p:nvPr/>
            </p:nvSpPr>
            <p:spPr bwMode="auto">
              <a:xfrm>
                <a:off x="3206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5" y="0"/>
                      <a:pt x="0" y="44"/>
                      <a:pt x="0" y="110"/>
                    </a:cubicBezTo>
                    <a:cubicBezTo>
                      <a:pt x="0" y="132"/>
                      <a:pt x="0" y="132"/>
                      <a:pt x="0" y="132"/>
                    </a:cubicBezTo>
                    <a:cubicBezTo>
                      <a:pt x="0" y="198"/>
                      <a:pt x="65"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9" name="Freeform 14"/>
              <p:cNvSpPr>
                <a:spLocks noChangeArrowheads="1"/>
              </p:cNvSpPr>
              <p:nvPr/>
            </p:nvSpPr>
            <p:spPr bwMode="auto">
              <a:xfrm>
                <a:off x="1900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83" name="Freeform 11"/>
            <p:cNvSpPr>
              <a:spLocks noChangeArrowheads="1"/>
            </p:cNvSpPr>
            <p:nvPr/>
          </p:nvSpPr>
          <p:spPr bwMode="auto">
            <a:xfrm>
              <a:off x="1665288" y="496888"/>
              <a:ext cx="3155950" cy="6635750"/>
            </a:xfrm>
            <a:custGeom>
              <a:avLst/>
              <a:gdLst>
                <a:gd name="T0" fmla="*/ 8417 w 8768"/>
                <a:gd name="T1" fmla="*/ 437 h 18431"/>
                <a:gd name="T2" fmla="*/ 8417 w 8768"/>
                <a:gd name="T3" fmla="*/ 437 h 18431"/>
                <a:gd name="T4" fmla="*/ 7543 w 8768"/>
                <a:gd name="T5" fmla="*/ 87 h 18431"/>
                <a:gd name="T6" fmla="*/ 7280 w 8768"/>
                <a:gd name="T7" fmla="*/ 87 h 18431"/>
                <a:gd name="T8" fmla="*/ 7280 w 8768"/>
                <a:gd name="T9" fmla="*/ 43 h 18431"/>
                <a:gd name="T10" fmla="*/ 7259 w 8768"/>
                <a:gd name="T11" fmla="*/ 0 h 18431"/>
                <a:gd name="T12" fmla="*/ 5903 w 8768"/>
                <a:gd name="T13" fmla="*/ 0 h 18431"/>
                <a:gd name="T14" fmla="*/ 5859 w 8768"/>
                <a:gd name="T15" fmla="*/ 43 h 18431"/>
                <a:gd name="T16" fmla="*/ 5859 w 8768"/>
                <a:gd name="T17" fmla="*/ 87 h 18431"/>
                <a:gd name="T18" fmla="*/ 1268 w 8768"/>
                <a:gd name="T19" fmla="*/ 87 h 18431"/>
                <a:gd name="T20" fmla="*/ 43 w 8768"/>
                <a:gd name="T21" fmla="*/ 1312 h 18431"/>
                <a:gd name="T22" fmla="*/ 43 w 8768"/>
                <a:gd name="T23" fmla="*/ 2602 h 18431"/>
                <a:gd name="T24" fmla="*/ 43 w 8768"/>
                <a:gd name="T25" fmla="*/ 2602 h 18431"/>
                <a:gd name="T26" fmla="*/ 0 w 8768"/>
                <a:gd name="T27" fmla="*/ 2624 h 18431"/>
                <a:gd name="T28" fmla="*/ 0 w 8768"/>
                <a:gd name="T29" fmla="*/ 3389 h 18431"/>
                <a:gd name="T30" fmla="*/ 43 w 8768"/>
                <a:gd name="T31" fmla="*/ 3432 h 18431"/>
                <a:gd name="T32" fmla="*/ 43 w 8768"/>
                <a:gd name="T33" fmla="*/ 3432 h 18431"/>
                <a:gd name="T34" fmla="*/ 43 w 8768"/>
                <a:gd name="T35" fmla="*/ 3761 h 18431"/>
                <a:gd name="T36" fmla="*/ 43 w 8768"/>
                <a:gd name="T37" fmla="*/ 3761 h 18431"/>
                <a:gd name="T38" fmla="*/ 0 w 8768"/>
                <a:gd name="T39" fmla="*/ 3804 h 18431"/>
                <a:gd name="T40" fmla="*/ 0 w 8768"/>
                <a:gd name="T41" fmla="*/ 4941 h 18431"/>
                <a:gd name="T42" fmla="*/ 43 w 8768"/>
                <a:gd name="T43" fmla="*/ 4963 h 18431"/>
                <a:gd name="T44" fmla="*/ 43 w 8768"/>
                <a:gd name="T45" fmla="*/ 4963 h 18431"/>
                <a:gd name="T46" fmla="*/ 43 w 8768"/>
                <a:gd name="T47" fmla="*/ 5269 h 18431"/>
                <a:gd name="T48" fmla="*/ 43 w 8768"/>
                <a:gd name="T49" fmla="*/ 5269 h 18431"/>
                <a:gd name="T50" fmla="*/ 0 w 8768"/>
                <a:gd name="T51" fmla="*/ 5313 h 18431"/>
                <a:gd name="T52" fmla="*/ 0 w 8768"/>
                <a:gd name="T53" fmla="*/ 6472 h 18431"/>
                <a:gd name="T54" fmla="*/ 43 w 8768"/>
                <a:gd name="T55" fmla="*/ 6493 h 18431"/>
                <a:gd name="T56" fmla="*/ 43 w 8768"/>
                <a:gd name="T57" fmla="*/ 6493 h 18431"/>
                <a:gd name="T58" fmla="*/ 43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0" y="87"/>
                    <a:pt x="7280" y="87"/>
                    <a:pt x="7280" y="87"/>
                  </a:cubicBezTo>
                  <a:cubicBezTo>
                    <a:pt x="7280" y="43"/>
                    <a:pt x="7280" y="43"/>
                    <a:pt x="7280" y="43"/>
                  </a:cubicBezTo>
                  <a:cubicBezTo>
                    <a:pt x="7280" y="22"/>
                    <a:pt x="7280" y="0"/>
                    <a:pt x="7259" y="0"/>
                  </a:cubicBezTo>
                  <a:cubicBezTo>
                    <a:pt x="5903" y="0"/>
                    <a:pt x="5903" y="0"/>
                    <a:pt x="5903" y="0"/>
                  </a:cubicBezTo>
                  <a:cubicBezTo>
                    <a:pt x="5881" y="0"/>
                    <a:pt x="5859" y="22"/>
                    <a:pt x="5859" y="43"/>
                  </a:cubicBezTo>
                  <a:cubicBezTo>
                    <a:pt x="5859" y="87"/>
                    <a:pt x="5859" y="87"/>
                    <a:pt x="5859" y="87"/>
                  </a:cubicBezTo>
                  <a:cubicBezTo>
                    <a:pt x="1268" y="87"/>
                    <a:pt x="1268" y="87"/>
                    <a:pt x="1268" y="87"/>
                  </a:cubicBezTo>
                  <a:cubicBezTo>
                    <a:pt x="568" y="87"/>
                    <a:pt x="43" y="590"/>
                    <a:pt x="43" y="1312"/>
                  </a:cubicBezTo>
                  <a:cubicBezTo>
                    <a:pt x="43" y="2602"/>
                    <a:pt x="43" y="2602"/>
                    <a:pt x="43" y="2602"/>
                  </a:cubicBezTo>
                  <a:lnTo>
                    <a:pt x="43" y="2602"/>
                  </a:lnTo>
                  <a:cubicBezTo>
                    <a:pt x="22" y="2602"/>
                    <a:pt x="0" y="2602"/>
                    <a:pt x="0" y="2624"/>
                  </a:cubicBezTo>
                  <a:cubicBezTo>
                    <a:pt x="0" y="3389"/>
                    <a:pt x="0" y="3389"/>
                    <a:pt x="0" y="3389"/>
                  </a:cubicBezTo>
                  <a:cubicBezTo>
                    <a:pt x="0" y="3411"/>
                    <a:pt x="22" y="3432"/>
                    <a:pt x="43" y="3432"/>
                  </a:cubicBezTo>
                  <a:lnTo>
                    <a:pt x="43" y="3432"/>
                  </a:lnTo>
                  <a:cubicBezTo>
                    <a:pt x="43" y="3761"/>
                    <a:pt x="43" y="3761"/>
                    <a:pt x="43" y="3761"/>
                  </a:cubicBezTo>
                  <a:lnTo>
                    <a:pt x="43" y="3761"/>
                  </a:lnTo>
                  <a:cubicBezTo>
                    <a:pt x="22" y="3761"/>
                    <a:pt x="0" y="3782"/>
                    <a:pt x="0" y="3804"/>
                  </a:cubicBezTo>
                  <a:cubicBezTo>
                    <a:pt x="0" y="4941"/>
                    <a:pt x="0" y="4941"/>
                    <a:pt x="0" y="4941"/>
                  </a:cubicBezTo>
                  <a:cubicBezTo>
                    <a:pt x="0" y="4963"/>
                    <a:pt x="22" y="4963"/>
                    <a:pt x="43" y="4963"/>
                  </a:cubicBezTo>
                  <a:lnTo>
                    <a:pt x="43" y="4963"/>
                  </a:lnTo>
                  <a:cubicBezTo>
                    <a:pt x="43" y="5269"/>
                    <a:pt x="43" y="5269"/>
                    <a:pt x="43" y="5269"/>
                  </a:cubicBezTo>
                  <a:lnTo>
                    <a:pt x="43" y="5269"/>
                  </a:lnTo>
                  <a:cubicBezTo>
                    <a:pt x="22" y="5269"/>
                    <a:pt x="0" y="5291"/>
                    <a:pt x="0" y="5313"/>
                  </a:cubicBezTo>
                  <a:cubicBezTo>
                    <a:pt x="0" y="6472"/>
                    <a:pt x="0" y="6472"/>
                    <a:pt x="0" y="6472"/>
                  </a:cubicBezTo>
                  <a:cubicBezTo>
                    <a:pt x="0" y="6493"/>
                    <a:pt x="22" y="6493"/>
                    <a:pt x="43" y="6493"/>
                  </a:cubicBezTo>
                  <a:lnTo>
                    <a:pt x="43" y="6493"/>
                  </a:lnTo>
                  <a:cubicBezTo>
                    <a:pt x="43" y="17206"/>
                    <a:pt x="43" y="17206"/>
                    <a:pt x="43" y="17206"/>
                  </a:cubicBezTo>
                  <a:cubicBezTo>
                    <a:pt x="43" y="17883"/>
                    <a:pt x="590"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90" name="Picture Placeholder 5"/>
          <p:cNvSpPr>
            <a:spLocks noGrp="1"/>
          </p:cNvSpPr>
          <p:nvPr>
            <p:ph type="pic" sz="quarter" idx="14"/>
          </p:nvPr>
        </p:nvSpPr>
        <p:spPr>
          <a:xfrm>
            <a:off x="3627879" y="4375451"/>
            <a:ext cx="3236831" cy="1845860"/>
          </a:xfrm>
        </p:spPr>
        <p:txBody>
          <a:bodyPr anchor="ctr"/>
          <a:lstStyle>
            <a:lvl1pPr algn="ctr">
              <a:defRPr/>
            </a:lvl1pPr>
          </a:lstStyle>
          <a:p>
            <a:r>
              <a:rPr lang="en-US"/>
              <a:t>Click icon to add picture</a:t>
            </a:r>
            <a:endParaRPr lang="en-US" dirty="0"/>
          </a:p>
        </p:txBody>
      </p:sp>
      <p:grpSp>
        <p:nvGrpSpPr>
          <p:cNvPr id="91" name="Group 90"/>
          <p:cNvGrpSpPr/>
          <p:nvPr/>
        </p:nvGrpSpPr>
        <p:grpSpPr>
          <a:xfrm>
            <a:off x="7000491" y="2066091"/>
            <a:ext cx="2159335" cy="4540251"/>
            <a:chOff x="5348288" y="496888"/>
            <a:chExt cx="3155950" cy="6635750"/>
          </a:xfrm>
        </p:grpSpPr>
        <p:grpSp>
          <p:nvGrpSpPr>
            <p:cNvPr id="92" name="Group 91"/>
            <p:cNvGrpSpPr/>
            <p:nvPr/>
          </p:nvGrpSpPr>
          <p:grpSpPr>
            <a:xfrm>
              <a:off x="5394325" y="560388"/>
              <a:ext cx="3078163" cy="6540500"/>
              <a:chOff x="5394325" y="560388"/>
              <a:chExt cx="3078163" cy="6540500"/>
            </a:xfrm>
          </p:grpSpPr>
          <p:sp>
            <p:nvSpPr>
              <p:cNvPr id="94"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5"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6"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7"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8"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9"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93"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rgbClr val="26292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00" name="Picture Placeholder 5"/>
          <p:cNvSpPr>
            <a:spLocks noGrp="1"/>
          </p:cNvSpPr>
          <p:nvPr>
            <p:ph type="pic" sz="quarter" idx="15"/>
          </p:nvPr>
        </p:nvSpPr>
        <p:spPr>
          <a:xfrm>
            <a:off x="7170706" y="2707557"/>
            <a:ext cx="1818399" cy="3240223"/>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8755321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500" fill="hold"/>
                                        <p:tgtEl>
                                          <p:spTgt spid="81"/>
                                        </p:tgtEl>
                                        <p:attrNameLst>
                                          <p:attrName>ppt_x</p:attrName>
                                        </p:attrNameLst>
                                      </p:cBhvr>
                                      <p:tavLst>
                                        <p:tav tm="0">
                                          <p:val>
                                            <p:strVal val="#ppt_x"/>
                                          </p:val>
                                        </p:tav>
                                        <p:tav tm="100000">
                                          <p:val>
                                            <p:strVal val="#ppt_x"/>
                                          </p:val>
                                        </p:tav>
                                      </p:tavLst>
                                    </p:anim>
                                    <p:anim calcmode="lin" valueType="num">
                                      <p:cBhvr additive="base">
                                        <p:cTn id="16" dur="500" fill="hold"/>
                                        <p:tgtEl>
                                          <p:spTgt spid="81"/>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90"/>
                                        </p:tgtEl>
                                        <p:attrNameLst>
                                          <p:attrName>style.visibility</p:attrName>
                                        </p:attrNameLst>
                                      </p:cBhvr>
                                      <p:to>
                                        <p:strVal val="visible"/>
                                      </p:to>
                                    </p:set>
                                    <p:animEffect transition="in" filter="fade">
                                      <p:cBhvr>
                                        <p:cTn id="20" dur="300"/>
                                        <p:tgtEl>
                                          <p:spTgt spid="90"/>
                                        </p:tgtEl>
                                      </p:cBhvr>
                                    </p:animEffect>
                                  </p:childTnLst>
                                </p:cTn>
                              </p:par>
                            </p:childTnLst>
                          </p:cTn>
                        </p:par>
                        <p:par>
                          <p:cTn id="21" fill="hold">
                            <p:stCondLst>
                              <p:cond delay="1800"/>
                            </p:stCondLst>
                            <p:childTnLst>
                              <p:par>
                                <p:cTn id="22" presetID="2" presetClass="entr" presetSubtype="4" fill="hold" nodeType="afterEffect">
                                  <p:stCondLst>
                                    <p:cond delay="0"/>
                                  </p:stCondLst>
                                  <p:childTnLst>
                                    <p:set>
                                      <p:cBhvr>
                                        <p:cTn id="23" dur="1" fill="hold">
                                          <p:stCondLst>
                                            <p:cond delay="0"/>
                                          </p:stCondLst>
                                        </p:cTn>
                                        <p:tgtEl>
                                          <p:spTgt spid="91"/>
                                        </p:tgtEl>
                                        <p:attrNameLst>
                                          <p:attrName>style.visibility</p:attrName>
                                        </p:attrNameLst>
                                      </p:cBhvr>
                                      <p:to>
                                        <p:strVal val="visible"/>
                                      </p:to>
                                    </p:set>
                                    <p:anim calcmode="lin" valueType="num">
                                      <p:cBhvr additive="base">
                                        <p:cTn id="24" dur="500" fill="hold"/>
                                        <p:tgtEl>
                                          <p:spTgt spid="91"/>
                                        </p:tgtEl>
                                        <p:attrNameLst>
                                          <p:attrName>ppt_x</p:attrName>
                                        </p:attrNameLst>
                                      </p:cBhvr>
                                      <p:tavLst>
                                        <p:tav tm="0">
                                          <p:val>
                                            <p:strVal val="#ppt_x"/>
                                          </p:val>
                                        </p:tav>
                                        <p:tav tm="100000">
                                          <p:val>
                                            <p:strVal val="#ppt_x"/>
                                          </p:val>
                                        </p:tav>
                                      </p:tavLst>
                                    </p:anim>
                                    <p:anim calcmode="lin" valueType="num">
                                      <p:cBhvr additive="base">
                                        <p:cTn id="25" dur="500" fill="hold"/>
                                        <p:tgtEl>
                                          <p:spTgt spid="91"/>
                                        </p:tgtEl>
                                        <p:attrNameLst>
                                          <p:attrName>ppt_y</p:attrName>
                                        </p:attrNameLst>
                                      </p:cBhvr>
                                      <p:tavLst>
                                        <p:tav tm="0">
                                          <p:val>
                                            <p:strVal val="1+#ppt_h/2"/>
                                          </p:val>
                                        </p:tav>
                                        <p:tav tm="100000">
                                          <p:val>
                                            <p:strVal val="#ppt_y"/>
                                          </p:val>
                                        </p:tav>
                                      </p:tavLst>
                                    </p:anim>
                                  </p:childTnLst>
                                </p:cTn>
                              </p:par>
                            </p:childTnLst>
                          </p:cTn>
                        </p:par>
                        <p:par>
                          <p:cTn id="26" fill="hold">
                            <p:stCondLst>
                              <p:cond delay="2300"/>
                            </p:stCondLst>
                            <p:childTnLst>
                              <p:par>
                                <p:cTn id="27" presetID="10" presetClass="entr" presetSubtype="0" fill="hold" grpId="0" nodeType="afterEffect" nodePh="1">
                                  <p:stCondLst>
                                    <p:cond delay="0"/>
                                  </p:stCondLst>
                                  <p:endCondLst>
                                    <p:cond evt="begin" delay="0">
                                      <p:tn val="27"/>
                                    </p:cond>
                                  </p:endCondLst>
                                  <p:childTnLst>
                                    <p:set>
                                      <p:cBhvr>
                                        <p:cTn id="28" dur="1" fill="hold">
                                          <p:stCondLst>
                                            <p:cond delay="0"/>
                                          </p:stCondLst>
                                        </p:cTn>
                                        <p:tgtEl>
                                          <p:spTgt spid="100"/>
                                        </p:tgtEl>
                                        <p:attrNameLst>
                                          <p:attrName>style.visibility</p:attrName>
                                        </p:attrNameLst>
                                      </p:cBhvr>
                                      <p:to>
                                        <p:strVal val="visible"/>
                                      </p:to>
                                    </p:set>
                                    <p:animEffect transition="in" filter="fade">
                                      <p:cBhvr>
                                        <p:cTn id="29" dur="300"/>
                                        <p:tgtEl>
                                          <p:spTgt spid="100"/>
                                        </p:tgtEl>
                                      </p:cBhvr>
                                    </p:animEffect>
                                  </p:childTnLst>
                                </p:cTn>
                              </p:par>
                            </p:childTnLst>
                          </p:cTn>
                        </p:par>
                        <p:par>
                          <p:cTn id="30" fill="hold">
                            <p:stCondLst>
                              <p:cond delay="26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3" grpId="0"/>
      <p:bldP spid="90" grpId="0"/>
      <p:bldP spid="100" grpId="0"/>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40_mockup_06">
    <p:spTree>
      <p:nvGrpSpPr>
        <p:cNvPr id="1" name=""/>
        <p:cNvGrpSpPr/>
        <p:nvPr/>
      </p:nvGrpSpPr>
      <p:grpSpPr>
        <a:xfrm>
          <a:off x="0" y="0"/>
          <a:ext cx="0" cy="0"/>
          <a:chOff x="0" y="0"/>
          <a:chExt cx="0" cy="0"/>
        </a:xfrm>
      </p:grpSpPr>
      <p:sp>
        <p:nvSpPr>
          <p:cNvPr id="3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grpSp>
        <p:nvGrpSpPr>
          <p:cNvPr id="2" name="Group 1"/>
          <p:cNvGrpSpPr/>
          <p:nvPr/>
        </p:nvGrpSpPr>
        <p:grpSpPr>
          <a:xfrm>
            <a:off x="4105862" y="2526159"/>
            <a:ext cx="1983767" cy="3987285"/>
            <a:chOff x="4756181" y="1435219"/>
            <a:chExt cx="1800269" cy="3618461"/>
          </a:xfrm>
        </p:grpSpPr>
        <p:sp>
          <p:nvSpPr>
            <p:cNvPr id="20" name="Freeform 11"/>
            <p:cNvSpPr>
              <a:spLocks noChangeArrowheads="1"/>
            </p:cNvSpPr>
            <p:nvPr/>
          </p:nvSpPr>
          <p:spPr bwMode="auto">
            <a:xfrm>
              <a:off x="4761558" y="1435219"/>
              <a:ext cx="1791308" cy="3618461"/>
            </a:xfrm>
            <a:custGeom>
              <a:avLst/>
              <a:gdLst>
                <a:gd name="T0" fmla="*/ 0 w 8813"/>
                <a:gd name="T1" fmla="*/ 787 h 17805"/>
                <a:gd name="T2" fmla="*/ 0 w 8813"/>
                <a:gd name="T3" fmla="*/ 787 h 17805"/>
                <a:gd name="T4" fmla="*/ 14 w 8813"/>
                <a:gd name="T5" fmla="*/ 16806 h 17805"/>
                <a:gd name="T6" fmla="*/ 844 w 8813"/>
                <a:gd name="T7" fmla="*/ 17453 h 17805"/>
                <a:gd name="T8" fmla="*/ 8277 w 8813"/>
                <a:gd name="T9" fmla="*/ 17397 h 17805"/>
                <a:gd name="T10" fmla="*/ 8783 w 8813"/>
                <a:gd name="T11" fmla="*/ 16708 h 17805"/>
                <a:gd name="T12" fmla="*/ 8783 w 8813"/>
                <a:gd name="T13" fmla="*/ 787 h 17805"/>
                <a:gd name="T14" fmla="*/ 8123 w 8813"/>
                <a:gd name="T15" fmla="*/ 183 h 17805"/>
                <a:gd name="T16" fmla="*/ 6127 w 8813"/>
                <a:gd name="T17" fmla="*/ 29 h 17805"/>
                <a:gd name="T18" fmla="*/ 5959 w 8813"/>
                <a:gd name="T19" fmla="*/ 113 h 17805"/>
                <a:gd name="T20" fmla="*/ 5762 w 8813"/>
                <a:gd name="T21" fmla="*/ 15 h 17805"/>
                <a:gd name="T22" fmla="*/ 4554 w 8813"/>
                <a:gd name="T23" fmla="*/ 0 h 17805"/>
                <a:gd name="T24" fmla="*/ 478 w 8813"/>
                <a:gd name="T25" fmla="*/ 254 h 17805"/>
                <a:gd name="T26" fmla="*/ 0 w 8813"/>
                <a:gd name="T27"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13" h="17805">
                  <a:moveTo>
                    <a:pt x="0" y="787"/>
                  </a:moveTo>
                  <a:lnTo>
                    <a:pt x="0" y="787"/>
                  </a:lnTo>
                  <a:cubicBezTo>
                    <a:pt x="14" y="16806"/>
                    <a:pt x="14" y="16806"/>
                    <a:pt x="14" y="16806"/>
                  </a:cubicBezTo>
                  <a:cubicBezTo>
                    <a:pt x="14" y="17186"/>
                    <a:pt x="422" y="17368"/>
                    <a:pt x="844" y="17453"/>
                  </a:cubicBezTo>
                  <a:cubicBezTo>
                    <a:pt x="2207" y="17705"/>
                    <a:pt x="6788" y="17804"/>
                    <a:pt x="8277" y="17397"/>
                  </a:cubicBezTo>
                  <a:cubicBezTo>
                    <a:pt x="8812" y="17242"/>
                    <a:pt x="8783" y="16764"/>
                    <a:pt x="8783" y="16708"/>
                  </a:cubicBezTo>
                  <a:cubicBezTo>
                    <a:pt x="8783" y="16624"/>
                    <a:pt x="8783" y="787"/>
                    <a:pt x="8783" y="787"/>
                  </a:cubicBezTo>
                  <a:cubicBezTo>
                    <a:pt x="8783" y="787"/>
                    <a:pt x="8812" y="338"/>
                    <a:pt x="8123" y="183"/>
                  </a:cubicBezTo>
                  <a:cubicBezTo>
                    <a:pt x="8123" y="183"/>
                    <a:pt x="7448" y="85"/>
                    <a:pt x="6127" y="29"/>
                  </a:cubicBezTo>
                  <a:cubicBezTo>
                    <a:pt x="6071" y="29"/>
                    <a:pt x="6043" y="127"/>
                    <a:pt x="5959" y="113"/>
                  </a:cubicBezTo>
                  <a:cubicBezTo>
                    <a:pt x="5846" y="113"/>
                    <a:pt x="5832" y="15"/>
                    <a:pt x="5762" y="15"/>
                  </a:cubicBezTo>
                  <a:cubicBezTo>
                    <a:pt x="5397" y="0"/>
                    <a:pt x="5003" y="0"/>
                    <a:pt x="4554" y="0"/>
                  </a:cubicBezTo>
                  <a:cubicBezTo>
                    <a:pt x="2221" y="0"/>
                    <a:pt x="1349" y="71"/>
                    <a:pt x="478" y="254"/>
                  </a:cubicBezTo>
                  <a:cubicBezTo>
                    <a:pt x="281" y="282"/>
                    <a:pt x="0" y="521"/>
                    <a:pt x="0" y="787"/>
                  </a:cubicBezTo>
                </a:path>
              </a:pathLst>
            </a:custGeom>
            <a:solidFill>
              <a:schemeClr val="accent1"/>
            </a:solidFill>
            <a:ln>
              <a:solidFill>
                <a:schemeClr val="accent1"/>
              </a:solidFill>
            </a:ln>
            <a:effectLst/>
          </p:spPr>
          <p:txBody>
            <a:bodyPr wrap="none" anchor="ctr"/>
            <a:lstStyle/>
            <a:p>
              <a:endParaRPr lang="en-US" sz="2400"/>
            </a:p>
          </p:txBody>
        </p:sp>
        <p:sp>
          <p:nvSpPr>
            <p:cNvPr id="22" name="Freeform 13"/>
            <p:cNvSpPr>
              <a:spLocks noChangeArrowheads="1"/>
            </p:cNvSpPr>
            <p:nvPr/>
          </p:nvSpPr>
          <p:spPr bwMode="auto">
            <a:xfrm>
              <a:off x="4984687" y="1644011"/>
              <a:ext cx="343207" cy="345895"/>
            </a:xfrm>
            <a:custGeom>
              <a:avLst/>
              <a:gdLst>
                <a:gd name="T0" fmla="*/ 1687 w 1688"/>
                <a:gd name="T1" fmla="*/ 843 h 1701"/>
                <a:gd name="T2" fmla="*/ 1687 w 1688"/>
                <a:gd name="T3" fmla="*/ 843 h 1701"/>
                <a:gd name="T4" fmla="*/ 843 w 1688"/>
                <a:gd name="T5" fmla="*/ 1700 h 1701"/>
                <a:gd name="T6" fmla="*/ 0 w 1688"/>
                <a:gd name="T7" fmla="*/ 843 h 1701"/>
                <a:gd name="T8" fmla="*/ 843 w 1688"/>
                <a:gd name="T9" fmla="*/ 0 h 1701"/>
                <a:gd name="T10" fmla="*/ 1687 w 1688"/>
                <a:gd name="T11" fmla="*/ 843 h 1701"/>
              </a:gdLst>
              <a:ahLst/>
              <a:cxnLst>
                <a:cxn ang="0">
                  <a:pos x="T0" y="T1"/>
                </a:cxn>
                <a:cxn ang="0">
                  <a:pos x="T2" y="T3"/>
                </a:cxn>
                <a:cxn ang="0">
                  <a:pos x="T4" y="T5"/>
                </a:cxn>
                <a:cxn ang="0">
                  <a:pos x="T6" y="T7"/>
                </a:cxn>
                <a:cxn ang="0">
                  <a:pos x="T8" y="T9"/>
                </a:cxn>
                <a:cxn ang="0">
                  <a:pos x="T10" y="T11"/>
                </a:cxn>
              </a:cxnLst>
              <a:rect l="0" t="0" r="r" b="b"/>
              <a:pathLst>
                <a:path w="1688" h="1701">
                  <a:moveTo>
                    <a:pt x="1687" y="843"/>
                  </a:moveTo>
                  <a:lnTo>
                    <a:pt x="1687" y="843"/>
                  </a:lnTo>
                  <a:cubicBezTo>
                    <a:pt x="1687" y="1320"/>
                    <a:pt x="1308" y="1700"/>
                    <a:pt x="843" y="1700"/>
                  </a:cubicBezTo>
                  <a:cubicBezTo>
                    <a:pt x="380" y="1700"/>
                    <a:pt x="0" y="1320"/>
                    <a:pt x="0" y="843"/>
                  </a:cubicBezTo>
                  <a:cubicBezTo>
                    <a:pt x="0" y="379"/>
                    <a:pt x="380" y="0"/>
                    <a:pt x="843" y="0"/>
                  </a:cubicBezTo>
                  <a:cubicBezTo>
                    <a:pt x="1308" y="0"/>
                    <a:pt x="1687" y="379"/>
                    <a:pt x="1687" y="843"/>
                  </a:cubicBezTo>
                </a:path>
              </a:pathLst>
            </a:custGeom>
            <a:solidFill>
              <a:srgbClr val="16181C"/>
            </a:solidFill>
            <a:ln>
              <a:noFill/>
            </a:ln>
            <a:effectLst/>
            <a:extLst>
              <a:ext uri="{91240B29-F687-4f45-9708-019B960494DF}">
                <a14:hiddenLine xmlns:a14="http://schemas.microsoft.com/office/drawing/2010/main" xmlns="" w="9525" cap="flat">
                  <a:solidFill>
                    <a:srgbClr val="B81F26"/>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15"/>
            <p:cNvSpPr>
              <a:spLocks noChangeArrowheads="1"/>
            </p:cNvSpPr>
            <p:nvPr/>
          </p:nvSpPr>
          <p:spPr bwMode="auto">
            <a:xfrm>
              <a:off x="5104764" y="1766777"/>
              <a:ext cx="103052" cy="100363"/>
            </a:xfrm>
            <a:custGeom>
              <a:avLst/>
              <a:gdLst>
                <a:gd name="T0" fmla="*/ 0 w 507"/>
                <a:gd name="T1" fmla="*/ 239 h 493"/>
                <a:gd name="T2" fmla="*/ 0 w 507"/>
                <a:gd name="T3" fmla="*/ 239 h 493"/>
                <a:gd name="T4" fmla="*/ 252 w 507"/>
                <a:gd name="T5" fmla="*/ 492 h 493"/>
                <a:gd name="T6" fmla="*/ 506 w 507"/>
                <a:gd name="T7" fmla="*/ 239 h 493"/>
                <a:gd name="T8" fmla="*/ 252 w 507"/>
                <a:gd name="T9" fmla="*/ 0 h 493"/>
                <a:gd name="T10" fmla="*/ 0 w 507"/>
                <a:gd name="T11" fmla="*/ 239 h 493"/>
              </a:gdLst>
              <a:ahLst/>
              <a:cxnLst>
                <a:cxn ang="0">
                  <a:pos x="T0" y="T1"/>
                </a:cxn>
                <a:cxn ang="0">
                  <a:pos x="T2" y="T3"/>
                </a:cxn>
                <a:cxn ang="0">
                  <a:pos x="T4" y="T5"/>
                </a:cxn>
                <a:cxn ang="0">
                  <a:pos x="T6" y="T7"/>
                </a:cxn>
                <a:cxn ang="0">
                  <a:pos x="T8" y="T9"/>
                </a:cxn>
                <a:cxn ang="0">
                  <a:pos x="T10" y="T11"/>
                </a:cxn>
              </a:cxnLst>
              <a:rect l="0" t="0" r="r" b="b"/>
              <a:pathLst>
                <a:path w="507" h="493">
                  <a:moveTo>
                    <a:pt x="0" y="239"/>
                  </a:moveTo>
                  <a:lnTo>
                    <a:pt x="0" y="239"/>
                  </a:lnTo>
                  <a:cubicBezTo>
                    <a:pt x="0" y="379"/>
                    <a:pt x="112" y="492"/>
                    <a:pt x="252" y="492"/>
                  </a:cubicBezTo>
                  <a:cubicBezTo>
                    <a:pt x="393" y="492"/>
                    <a:pt x="506" y="379"/>
                    <a:pt x="506" y="239"/>
                  </a:cubicBezTo>
                  <a:cubicBezTo>
                    <a:pt x="506" y="112"/>
                    <a:pt x="393" y="0"/>
                    <a:pt x="252" y="0"/>
                  </a:cubicBezTo>
                  <a:cubicBezTo>
                    <a:pt x="112" y="0"/>
                    <a:pt x="0" y="112"/>
                    <a:pt x="0" y="239"/>
                  </a:cubicBezTo>
                </a:path>
              </a:pathLst>
            </a:custGeom>
            <a:solidFill>
              <a:srgbClr val="515151"/>
            </a:solidFill>
            <a:ln>
              <a:noFill/>
            </a:ln>
            <a:effectLst/>
            <a:extLst>
              <a:ext uri="{91240B29-F687-4f45-9708-019B960494DF}">
                <a14:hiddenLine xmlns:a14="http://schemas.microsoft.com/office/drawing/2010/main" xmlns="" w="9525" cap="flat">
                  <a:solidFill>
                    <a:srgbClr val="A1161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16"/>
            <p:cNvSpPr>
              <a:spLocks noChangeArrowheads="1"/>
            </p:cNvSpPr>
            <p:nvPr/>
          </p:nvSpPr>
          <p:spPr bwMode="auto">
            <a:xfrm>
              <a:off x="5104764" y="1766777"/>
              <a:ext cx="103052" cy="100363"/>
            </a:xfrm>
            <a:custGeom>
              <a:avLst/>
              <a:gdLst>
                <a:gd name="T0" fmla="*/ 0 w 507"/>
                <a:gd name="T1" fmla="*/ 239 h 493"/>
                <a:gd name="T2" fmla="*/ 0 w 507"/>
                <a:gd name="T3" fmla="*/ 239 h 493"/>
                <a:gd name="T4" fmla="*/ 252 w 507"/>
                <a:gd name="T5" fmla="*/ 492 h 493"/>
                <a:gd name="T6" fmla="*/ 506 w 507"/>
                <a:gd name="T7" fmla="*/ 239 h 493"/>
                <a:gd name="T8" fmla="*/ 252 w 507"/>
                <a:gd name="T9" fmla="*/ 0 h 493"/>
                <a:gd name="T10" fmla="*/ 0 w 507"/>
                <a:gd name="T11" fmla="*/ 239 h 493"/>
              </a:gdLst>
              <a:ahLst/>
              <a:cxnLst>
                <a:cxn ang="0">
                  <a:pos x="T0" y="T1"/>
                </a:cxn>
                <a:cxn ang="0">
                  <a:pos x="T2" y="T3"/>
                </a:cxn>
                <a:cxn ang="0">
                  <a:pos x="T4" y="T5"/>
                </a:cxn>
                <a:cxn ang="0">
                  <a:pos x="T6" y="T7"/>
                </a:cxn>
                <a:cxn ang="0">
                  <a:pos x="T8" y="T9"/>
                </a:cxn>
                <a:cxn ang="0">
                  <a:pos x="T10" y="T11"/>
                </a:cxn>
              </a:cxnLst>
              <a:rect l="0" t="0" r="r" b="b"/>
              <a:pathLst>
                <a:path w="507" h="493">
                  <a:moveTo>
                    <a:pt x="0" y="239"/>
                  </a:moveTo>
                  <a:lnTo>
                    <a:pt x="0" y="239"/>
                  </a:lnTo>
                  <a:cubicBezTo>
                    <a:pt x="0" y="379"/>
                    <a:pt x="112" y="492"/>
                    <a:pt x="252" y="492"/>
                  </a:cubicBezTo>
                  <a:cubicBezTo>
                    <a:pt x="393" y="492"/>
                    <a:pt x="506" y="379"/>
                    <a:pt x="506" y="239"/>
                  </a:cubicBezTo>
                  <a:cubicBezTo>
                    <a:pt x="506" y="112"/>
                    <a:pt x="393" y="0"/>
                    <a:pt x="252" y="0"/>
                  </a:cubicBezTo>
                  <a:cubicBezTo>
                    <a:pt x="112" y="0"/>
                    <a:pt x="0" y="112"/>
                    <a:pt x="0" y="239"/>
                  </a:cubicBezTo>
                </a:path>
              </a:pathLst>
            </a:custGeom>
            <a:noFill/>
            <a:ln w="15120" cap="flat">
              <a:solidFill>
                <a:srgbClr val="1E1E1E"/>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17"/>
            <p:cNvSpPr>
              <a:spLocks noChangeArrowheads="1"/>
            </p:cNvSpPr>
            <p:nvPr/>
          </p:nvSpPr>
          <p:spPr bwMode="auto">
            <a:xfrm>
              <a:off x="5104764" y="2032919"/>
              <a:ext cx="103052" cy="100363"/>
            </a:xfrm>
            <a:custGeom>
              <a:avLst/>
              <a:gdLst>
                <a:gd name="T0" fmla="*/ 0 w 507"/>
                <a:gd name="T1" fmla="*/ 239 h 492"/>
                <a:gd name="T2" fmla="*/ 0 w 507"/>
                <a:gd name="T3" fmla="*/ 239 h 492"/>
                <a:gd name="T4" fmla="*/ 252 w 507"/>
                <a:gd name="T5" fmla="*/ 491 h 492"/>
                <a:gd name="T6" fmla="*/ 506 w 507"/>
                <a:gd name="T7" fmla="*/ 239 h 492"/>
                <a:gd name="T8" fmla="*/ 252 w 507"/>
                <a:gd name="T9" fmla="*/ 0 h 492"/>
                <a:gd name="T10" fmla="*/ 0 w 507"/>
                <a:gd name="T11" fmla="*/ 239 h 492"/>
              </a:gdLst>
              <a:ahLst/>
              <a:cxnLst>
                <a:cxn ang="0">
                  <a:pos x="T0" y="T1"/>
                </a:cxn>
                <a:cxn ang="0">
                  <a:pos x="T2" y="T3"/>
                </a:cxn>
                <a:cxn ang="0">
                  <a:pos x="T4" y="T5"/>
                </a:cxn>
                <a:cxn ang="0">
                  <a:pos x="T6" y="T7"/>
                </a:cxn>
                <a:cxn ang="0">
                  <a:pos x="T8" y="T9"/>
                </a:cxn>
                <a:cxn ang="0">
                  <a:pos x="T10" y="T11"/>
                </a:cxn>
              </a:cxnLst>
              <a:rect l="0" t="0" r="r" b="b"/>
              <a:pathLst>
                <a:path w="507" h="492">
                  <a:moveTo>
                    <a:pt x="0" y="239"/>
                  </a:moveTo>
                  <a:lnTo>
                    <a:pt x="0" y="239"/>
                  </a:lnTo>
                  <a:cubicBezTo>
                    <a:pt x="0" y="379"/>
                    <a:pt x="112" y="491"/>
                    <a:pt x="252" y="491"/>
                  </a:cubicBezTo>
                  <a:cubicBezTo>
                    <a:pt x="393" y="491"/>
                    <a:pt x="506" y="379"/>
                    <a:pt x="506" y="239"/>
                  </a:cubicBezTo>
                  <a:cubicBezTo>
                    <a:pt x="506" y="112"/>
                    <a:pt x="393" y="0"/>
                    <a:pt x="252" y="0"/>
                  </a:cubicBezTo>
                  <a:cubicBezTo>
                    <a:pt x="112" y="0"/>
                    <a:pt x="0" y="112"/>
                    <a:pt x="0" y="239"/>
                  </a:cubicBezTo>
                </a:path>
              </a:pathLst>
            </a:custGeom>
            <a:solidFill>
              <a:srgbClr val="1A1717"/>
            </a:solidFill>
            <a:ln>
              <a:noFill/>
            </a:ln>
            <a:effectLst/>
            <a:extLst>
              <a:ext uri="{91240B29-F687-4f45-9708-019B960494DF}">
                <a14:hiddenLine xmlns:a14="http://schemas.microsoft.com/office/drawing/2010/main" xmlns="" w="9525" cap="flat">
                  <a:solidFill>
                    <a:srgbClr val="1E1E1E"/>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8" name="Freeform 19"/>
            <p:cNvSpPr>
              <a:spLocks noChangeArrowheads="1"/>
            </p:cNvSpPr>
            <p:nvPr/>
          </p:nvSpPr>
          <p:spPr bwMode="auto">
            <a:xfrm>
              <a:off x="5124479" y="1783803"/>
              <a:ext cx="62727" cy="65416"/>
            </a:xfrm>
            <a:custGeom>
              <a:avLst/>
              <a:gdLst>
                <a:gd name="T0" fmla="*/ 309 w 310"/>
                <a:gd name="T1" fmla="*/ 155 h 324"/>
                <a:gd name="T2" fmla="*/ 309 w 310"/>
                <a:gd name="T3" fmla="*/ 155 h 324"/>
                <a:gd name="T4" fmla="*/ 154 w 310"/>
                <a:gd name="T5" fmla="*/ 323 h 324"/>
                <a:gd name="T6" fmla="*/ 0 w 310"/>
                <a:gd name="T7" fmla="*/ 155 h 324"/>
                <a:gd name="T8" fmla="*/ 154 w 310"/>
                <a:gd name="T9" fmla="*/ 0 h 324"/>
                <a:gd name="T10" fmla="*/ 309 w 310"/>
                <a:gd name="T11" fmla="*/ 155 h 324"/>
              </a:gdLst>
              <a:ahLst/>
              <a:cxnLst>
                <a:cxn ang="0">
                  <a:pos x="T0" y="T1"/>
                </a:cxn>
                <a:cxn ang="0">
                  <a:pos x="T2" y="T3"/>
                </a:cxn>
                <a:cxn ang="0">
                  <a:pos x="T4" y="T5"/>
                </a:cxn>
                <a:cxn ang="0">
                  <a:pos x="T6" y="T7"/>
                </a:cxn>
                <a:cxn ang="0">
                  <a:pos x="T8" y="T9"/>
                </a:cxn>
                <a:cxn ang="0">
                  <a:pos x="T10" y="T11"/>
                </a:cxn>
              </a:cxnLst>
              <a:rect l="0" t="0" r="r" b="b"/>
              <a:pathLst>
                <a:path w="310" h="324">
                  <a:moveTo>
                    <a:pt x="309" y="155"/>
                  </a:moveTo>
                  <a:lnTo>
                    <a:pt x="309" y="155"/>
                  </a:lnTo>
                  <a:cubicBezTo>
                    <a:pt x="309" y="253"/>
                    <a:pt x="239" y="323"/>
                    <a:pt x="154" y="323"/>
                  </a:cubicBezTo>
                  <a:cubicBezTo>
                    <a:pt x="70" y="323"/>
                    <a:pt x="0" y="253"/>
                    <a:pt x="0" y="155"/>
                  </a:cubicBezTo>
                  <a:cubicBezTo>
                    <a:pt x="0" y="70"/>
                    <a:pt x="70" y="0"/>
                    <a:pt x="154" y="0"/>
                  </a:cubicBezTo>
                  <a:cubicBezTo>
                    <a:pt x="239" y="0"/>
                    <a:pt x="309" y="70"/>
                    <a:pt x="309" y="155"/>
                  </a:cubicBezTo>
                </a:path>
              </a:pathLst>
            </a:custGeom>
            <a:solidFill>
              <a:srgbClr val="0D0B0C"/>
            </a:solidFill>
            <a:ln>
              <a:noFill/>
            </a:ln>
            <a:effectLst/>
            <a:extLst>
              <a:ext uri="{91240B29-F687-4f45-9708-019B960494DF}">
                <a14:hiddenLine xmlns:a14="http://schemas.microsoft.com/office/drawing/2010/main" xmlns="" w="9525" cap="flat">
                  <a:solidFill>
                    <a:srgbClr val="A1161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9" name="Freeform 20"/>
            <p:cNvSpPr>
              <a:spLocks noChangeArrowheads="1"/>
            </p:cNvSpPr>
            <p:nvPr/>
          </p:nvSpPr>
          <p:spPr bwMode="auto">
            <a:xfrm>
              <a:off x="5124479" y="1783803"/>
              <a:ext cx="62727" cy="65416"/>
            </a:xfrm>
            <a:custGeom>
              <a:avLst/>
              <a:gdLst>
                <a:gd name="T0" fmla="*/ 309 w 310"/>
                <a:gd name="T1" fmla="*/ 155 h 324"/>
                <a:gd name="T2" fmla="*/ 309 w 310"/>
                <a:gd name="T3" fmla="*/ 155 h 324"/>
                <a:gd name="T4" fmla="*/ 154 w 310"/>
                <a:gd name="T5" fmla="*/ 323 h 324"/>
                <a:gd name="T6" fmla="*/ 0 w 310"/>
                <a:gd name="T7" fmla="*/ 155 h 324"/>
                <a:gd name="T8" fmla="*/ 154 w 310"/>
                <a:gd name="T9" fmla="*/ 0 h 324"/>
                <a:gd name="T10" fmla="*/ 309 w 310"/>
                <a:gd name="T11" fmla="*/ 155 h 324"/>
              </a:gdLst>
              <a:ahLst/>
              <a:cxnLst>
                <a:cxn ang="0">
                  <a:pos x="T0" y="T1"/>
                </a:cxn>
                <a:cxn ang="0">
                  <a:pos x="T2" y="T3"/>
                </a:cxn>
                <a:cxn ang="0">
                  <a:pos x="T4" y="T5"/>
                </a:cxn>
                <a:cxn ang="0">
                  <a:pos x="T6" y="T7"/>
                </a:cxn>
                <a:cxn ang="0">
                  <a:pos x="T8" y="T9"/>
                </a:cxn>
                <a:cxn ang="0">
                  <a:pos x="T10" y="T11"/>
                </a:cxn>
              </a:cxnLst>
              <a:rect l="0" t="0" r="r" b="b"/>
              <a:pathLst>
                <a:path w="310" h="324">
                  <a:moveTo>
                    <a:pt x="309" y="155"/>
                  </a:moveTo>
                  <a:lnTo>
                    <a:pt x="309" y="155"/>
                  </a:lnTo>
                  <a:cubicBezTo>
                    <a:pt x="309" y="253"/>
                    <a:pt x="239" y="323"/>
                    <a:pt x="154" y="323"/>
                  </a:cubicBezTo>
                  <a:cubicBezTo>
                    <a:pt x="70" y="323"/>
                    <a:pt x="0" y="253"/>
                    <a:pt x="0" y="155"/>
                  </a:cubicBezTo>
                  <a:cubicBezTo>
                    <a:pt x="0" y="70"/>
                    <a:pt x="70" y="0"/>
                    <a:pt x="154" y="0"/>
                  </a:cubicBezTo>
                  <a:cubicBezTo>
                    <a:pt x="239" y="0"/>
                    <a:pt x="309" y="70"/>
                    <a:pt x="309" y="155"/>
                  </a:cubicBezTo>
                </a:path>
              </a:pathLst>
            </a:custGeom>
            <a:noFill/>
            <a:ln w="5040" cap="flat">
              <a:solidFill>
                <a:srgbClr val="3C3C3C"/>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0" name="Line 21"/>
            <p:cNvSpPr>
              <a:spLocks noChangeShapeType="1"/>
            </p:cNvSpPr>
            <p:nvPr/>
          </p:nvSpPr>
          <p:spPr bwMode="auto">
            <a:xfrm>
              <a:off x="4756181" y="1881478"/>
              <a:ext cx="896" cy="223129"/>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31" name="Line 22"/>
            <p:cNvSpPr>
              <a:spLocks noChangeShapeType="1"/>
            </p:cNvSpPr>
            <p:nvPr/>
          </p:nvSpPr>
          <p:spPr bwMode="auto">
            <a:xfrm>
              <a:off x="6555554" y="1867140"/>
              <a:ext cx="896" cy="799323"/>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grpSp>
      <p:grpSp>
        <p:nvGrpSpPr>
          <p:cNvPr id="3" name="Group 2"/>
          <p:cNvGrpSpPr/>
          <p:nvPr/>
        </p:nvGrpSpPr>
        <p:grpSpPr>
          <a:xfrm>
            <a:off x="5375869" y="2319987"/>
            <a:ext cx="2181060" cy="4386013"/>
            <a:chOff x="2802395" y="1411406"/>
            <a:chExt cx="1799374" cy="3618461"/>
          </a:xfrm>
        </p:grpSpPr>
        <p:sp>
          <p:nvSpPr>
            <p:cNvPr id="33" name="Line 1"/>
            <p:cNvSpPr>
              <a:spLocks noChangeShapeType="1"/>
            </p:cNvSpPr>
            <p:nvPr/>
          </p:nvSpPr>
          <p:spPr bwMode="auto">
            <a:xfrm>
              <a:off x="2802395" y="1856769"/>
              <a:ext cx="896" cy="799323"/>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34" name="Line 2"/>
            <p:cNvSpPr>
              <a:spLocks noChangeShapeType="1"/>
            </p:cNvSpPr>
            <p:nvPr/>
          </p:nvSpPr>
          <p:spPr bwMode="auto">
            <a:xfrm>
              <a:off x="4600873" y="1856769"/>
              <a:ext cx="896" cy="223129"/>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35" name="Freeform 3"/>
            <p:cNvSpPr>
              <a:spLocks noChangeArrowheads="1"/>
            </p:cNvSpPr>
            <p:nvPr/>
          </p:nvSpPr>
          <p:spPr bwMode="auto">
            <a:xfrm>
              <a:off x="2807772"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solidFill>
              <a:srgbClr val="16181C"/>
            </a:solidFill>
            <a:ln>
              <a:noFill/>
            </a:ln>
            <a:effectLst/>
            <a:extLst>
              <a:ext uri="{91240B29-F687-4f45-9708-019B960494DF}">
                <a14:hiddenLine xmlns:a14="http://schemas.microsoft.com/office/drawing/2010/main" xmlns="" w="9525" cap="flat">
                  <a:solidFill>
                    <a:srgbClr val="36090A"/>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6" name="Freeform 4"/>
            <p:cNvSpPr>
              <a:spLocks noChangeArrowheads="1"/>
            </p:cNvSpPr>
            <p:nvPr/>
          </p:nvSpPr>
          <p:spPr bwMode="auto">
            <a:xfrm>
              <a:off x="2807772"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noFill/>
            <a:ln w="20160" cap="flat">
              <a:solidFill>
                <a:schemeClr val="accent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0" name="Freeform 8"/>
            <p:cNvSpPr>
              <a:spLocks noChangeArrowheads="1"/>
            </p:cNvSpPr>
            <p:nvPr/>
          </p:nvSpPr>
          <p:spPr bwMode="auto">
            <a:xfrm>
              <a:off x="3073018" y="1562848"/>
              <a:ext cx="43013" cy="43013"/>
            </a:xfrm>
            <a:custGeom>
              <a:avLst/>
              <a:gdLst>
                <a:gd name="T0" fmla="*/ 211 w 212"/>
                <a:gd name="T1" fmla="*/ 112 h 212"/>
                <a:gd name="T2" fmla="*/ 211 w 212"/>
                <a:gd name="T3" fmla="*/ 112 h 212"/>
                <a:gd name="T4" fmla="*/ 112 w 212"/>
                <a:gd name="T5" fmla="*/ 211 h 212"/>
                <a:gd name="T6" fmla="*/ 0 w 212"/>
                <a:gd name="T7" fmla="*/ 112 h 212"/>
                <a:gd name="T8" fmla="*/ 112 w 212"/>
                <a:gd name="T9" fmla="*/ 0 h 212"/>
                <a:gd name="T10" fmla="*/ 211 w 212"/>
                <a:gd name="T11" fmla="*/ 112 h 212"/>
              </a:gdLst>
              <a:ahLst/>
              <a:cxnLst>
                <a:cxn ang="0">
                  <a:pos x="T0" y="T1"/>
                </a:cxn>
                <a:cxn ang="0">
                  <a:pos x="T2" y="T3"/>
                </a:cxn>
                <a:cxn ang="0">
                  <a:pos x="T4" y="T5"/>
                </a:cxn>
                <a:cxn ang="0">
                  <a:pos x="T6" y="T7"/>
                </a:cxn>
                <a:cxn ang="0">
                  <a:pos x="T8" y="T9"/>
                </a:cxn>
                <a:cxn ang="0">
                  <a:pos x="T10" y="T11"/>
                </a:cxn>
              </a:cxnLst>
              <a:rect l="0" t="0" r="r" b="b"/>
              <a:pathLst>
                <a:path w="212" h="212">
                  <a:moveTo>
                    <a:pt x="211" y="112"/>
                  </a:moveTo>
                  <a:lnTo>
                    <a:pt x="211" y="112"/>
                  </a:lnTo>
                  <a:cubicBezTo>
                    <a:pt x="211" y="169"/>
                    <a:pt x="169" y="211"/>
                    <a:pt x="112" y="211"/>
                  </a:cubicBezTo>
                  <a:cubicBezTo>
                    <a:pt x="56" y="211"/>
                    <a:pt x="0" y="169"/>
                    <a:pt x="0" y="112"/>
                  </a:cubicBezTo>
                  <a:cubicBezTo>
                    <a:pt x="0" y="56"/>
                    <a:pt x="56" y="0"/>
                    <a:pt x="112" y="0"/>
                  </a:cubicBezTo>
                  <a:cubicBezTo>
                    <a:pt x="169" y="0"/>
                    <a:pt x="211" y="56"/>
                    <a:pt x="211" y="112"/>
                  </a:cubicBezTo>
                </a:path>
              </a:pathLst>
            </a:custGeom>
            <a:solidFill>
              <a:srgbClr val="51515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1" name="Freeform 9"/>
            <p:cNvSpPr>
              <a:spLocks noChangeArrowheads="1"/>
            </p:cNvSpPr>
            <p:nvPr/>
          </p:nvSpPr>
          <p:spPr bwMode="auto">
            <a:xfrm>
              <a:off x="3073018" y="1562848"/>
              <a:ext cx="43013" cy="45701"/>
            </a:xfrm>
            <a:custGeom>
              <a:avLst/>
              <a:gdLst>
                <a:gd name="T0" fmla="*/ 112 w 212"/>
                <a:gd name="T1" fmla="*/ 0 h 226"/>
                <a:gd name="T2" fmla="*/ 112 w 212"/>
                <a:gd name="T3" fmla="*/ 0 h 226"/>
                <a:gd name="T4" fmla="*/ 0 w 212"/>
                <a:gd name="T5" fmla="*/ 112 h 226"/>
                <a:gd name="T6" fmla="*/ 99 w 212"/>
                <a:gd name="T7" fmla="*/ 225 h 226"/>
                <a:gd name="T8" fmla="*/ 112 w 212"/>
                <a:gd name="T9" fmla="*/ 225 h 226"/>
                <a:gd name="T10" fmla="*/ 211 w 212"/>
                <a:gd name="T11" fmla="*/ 112 h 226"/>
                <a:gd name="T12" fmla="*/ 211 w 212"/>
                <a:gd name="T13" fmla="*/ 112 h 226"/>
                <a:gd name="T14" fmla="*/ 211 w 212"/>
                <a:gd name="T15" fmla="*/ 112 h 226"/>
                <a:gd name="T16" fmla="*/ 112 w 212"/>
                <a:gd name="T17" fmla="*/ 211 h 226"/>
                <a:gd name="T18" fmla="*/ 0 w 212"/>
                <a:gd name="T19" fmla="*/ 112 h 226"/>
                <a:gd name="T20" fmla="*/ 112 w 212"/>
                <a:gd name="T21" fmla="*/ 0 h 226"/>
                <a:gd name="T22" fmla="*/ 211 w 212"/>
                <a:gd name="T23" fmla="*/ 112 h 226"/>
                <a:gd name="T24" fmla="*/ 211 w 212"/>
                <a:gd name="T25" fmla="*/ 112 h 226"/>
                <a:gd name="T26" fmla="*/ 211 w 212"/>
                <a:gd name="T27" fmla="*/ 112 h 226"/>
                <a:gd name="T28" fmla="*/ 211 w 212"/>
                <a:gd name="T29" fmla="*/ 112 h 226"/>
                <a:gd name="T30" fmla="*/ 112 w 212"/>
                <a:gd name="T3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26">
                  <a:moveTo>
                    <a:pt x="112" y="0"/>
                  </a:moveTo>
                  <a:lnTo>
                    <a:pt x="112" y="0"/>
                  </a:lnTo>
                  <a:cubicBezTo>
                    <a:pt x="42" y="0"/>
                    <a:pt x="0" y="42"/>
                    <a:pt x="0" y="112"/>
                  </a:cubicBezTo>
                  <a:cubicBezTo>
                    <a:pt x="0" y="169"/>
                    <a:pt x="42" y="211"/>
                    <a:pt x="99" y="225"/>
                  </a:cubicBezTo>
                  <a:cubicBezTo>
                    <a:pt x="112" y="225"/>
                    <a:pt x="112" y="225"/>
                    <a:pt x="112" y="225"/>
                  </a:cubicBezTo>
                  <a:cubicBezTo>
                    <a:pt x="169" y="211"/>
                    <a:pt x="211" y="169"/>
                    <a:pt x="211" y="112"/>
                  </a:cubicBezTo>
                  <a:lnTo>
                    <a:pt x="211" y="112"/>
                  </a:lnTo>
                  <a:lnTo>
                    <a:pt x="211" y="112"/>
                  </a:lnTo>
                  <a:cubicBezTo>
                    <a:pt x="211" y="169"/>
                    <a:pt x="169" y="211"/>
                    <a:pt x="112" y="211"/>
                  </a:cubicBezTo>
                  <a:cubicBezTo>
                    <a:pt x="56" y="211"/>
                    <a:pt x="0" y="169"/>
                    <a:pt x="0" y="112"/>
                  </a:cubicBezTo>
                  <a:cubicBezTo>
                    <a:pt x="0" y="56"/>
                    <a:pt x="56" y="0"/>
                    <a:pt x="112" y="0"/>
                  </a:cubicBezTo>
                  <a:cubicBezTo>
                    <a:pt x="169" y="0"/>
                    <a:pt x="211" y="56"/>
                    <a:pt x="211" y="112"/>
                  </a:cubicBezTo>
                  <a:lnTo>
                    <a:pt x="211" y="112"/>
                  </a:lnTo>
                  <a:lnTo>
                    <a:pt x="211" y="112"/>
                  </a:lnTo>
                  <a:lnTo>
                    <a:pt x="211" y="112"/>
                  </a:lnTo>
                  <a:cubicBezTo>
                    <a:pt x="211" y="42"/>
                    <a:pt x="169" y="0"/>
                    <a:pt x="112" y="0"/>
                  </a:cubicBezTo>
                </a:path>
              </a:pathLst>
            </a:custGeom>
            <a:solidFill>
              <a:srgbClr val="101112"/>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2" name="Freeform 10"/>
            <p:cNvSpPr>
              <a:spLocks noChangeArrowheads="1"/>
            </p:cNvSpPr>
            <p:nvPr/>
          </p:nvSpPr>
          <p:spPr bwMode="auto">
            <a:xfrm>
              <a:off x="3073018" y="1562848"/>
              <a:ext cx="43013" cy="43013"/>
            </a:xfrm>
            <a:custGeom>
              <a:avLst/>
              <a:gdLst>
                <a:gd name="T0" fmla="*/ 112 w 212"/>
                <a:gd name="T1" fmla="*/ 0 h 212"/>
                <a:gd name="T2" fmla="*/ 112 w 212"/>
                <a:gd name="T3" fmla="*/ 0 h 212"/>
                <a:gd name="T4" fmla="*/ 0 w 212"/>
                <a:gd name="T5" fmla="*/ 112 h 212"/>
                <a:gd name="T6" fmla="*/ 112 w 212"/>
                <a:gd name="T7" fmla="*/ 211 h 212"/>
                <a:gd name="T8" fmla="*/ 211 w 212"/>
                <a:gd name="T9" fmla="*/ 112 h 212"/>
                <a:gd name="T10" fmla="*/ 211 w 212"/>
                <a:gd name="T11" fmla="*/ 112 h 212"/>
                <a:gd name="T12" fmla="*/ 197 w 212"/>
                <a:gd name="T13" fmla="*/ 112 h 212"/>
                <a:gd name="T14" fmla="*/ 169 w 212"/>
                <a:gd name="T15" fmla="*/ 169 h 212"/>
                <a:gd name="T16" fmla="*/ 112 w 212"/>
                <a:gd name="T17" fmla="*/ 197 h 212"/>
                <a:gd name="T18" fmla="*/ 42 w 212"/>
                <a:gd name="T19" fmla="*/ 169 h 212"/>
                <a:gd name="T20" fmla="*/ 14 w 212"/>
                <a:gd name="T21" fmla="*/ 112 h 212"/>
                <a:gd name="T22" fmla="*/ 42 w 212"/>
                <a:gd name="T23" fmla="*/ 42 h 212"/>
                <a:gd name="T24" fmla="*/ 112 w 212"/>
                <a:gd name="T25" fmla="*/ 14 h 212"/>
                <a:gd name="T26" fmla="*/ 169 w 212"/>
                <a:gd name="T27" fmla="*/ 42 h 212"/>
                <a:gd name="T28" fmla="*/ 197 w 212"/>
                <a:gd name="T29" fmla="*/ 112 h 212"/>
                <a:gd name="T30" fmla="*/ 211 w 212"/>
                <a:gd name="T31" fmla="*/ 112 h 212"/>
                <a:gd name="T32" fmla="*/ 112 w 212"/>
                <a:gd name="T3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212">
                  <a:moveTo>
                    <a:pt x="112" y="0"/>
                  </a:moveTo>
                  <a:lnTo>
                    <a:pt x="112" y="0"/>
                  </a:lnTo>
                  <a:cubicBezTo>
                    <a:pt x="56" y="0"/>
                    <a:pt x="0" y="56"/>
                    <a:pt x="0" y="112"/>
                  </a:cubicBezTo>
                  <a:cubicBezTo>
                    <a:pt x="0" y="169"/>
                    <a:pt x="56" y="211"/>
                    <a:pt x="112" y="211"/>
                  </a:cubicBezTo>
                  <a:cubicBezTo>
                    <a:pt x="169" y="211"/>
                    <a:pt x="211" y="169"/>
                    <a:pt x="211" y="112"/>
                  </a:cubicBezTo>
                  <a:lnTo>
                    <a:pt x="211" y="112"/>
                  </a:lnTo>
                  <a:cubicBezTo>
                    <a:pt x="197" y="112"/>
                    <a:pt x="197" y="112"/>
                    <a:pt x="197" y="112"/>
                  </a:cubicBezTo>
                  <a:cubicBezTo>
                    <a:pt x="197" y="126"/>
                    <a:pt x="183" y="155"/>
                    <a:pt x="169" y="169"/>
                  </a:cubicBezTo>
                  <a:cubicBezTo>
                    <a:pt x="155" y="183"/>
                    <a:pt x="127" y="197"/>
                    <a:pt x="112" y="197"/>
                  </a:cubicBezTo>
                  <a:cubicBezTo>
                    <a:pt x="85" y="197"/>
                    <a:pt x="56" y="183"/>
                    <a:pt x="42" y="169"/>
                  </a:cubicBezTo>
                  <a:cubicBezTo>
                    <a:pt x="28" y="155"/>
                    <a:pt x="14" y="126"/>
                    <a:pt x="14" y="112"/>
                  </a:cubicBezTo>
                  <a:cubicBezTo>
                    <a:pt x="14" y="85"/>
                    <a:pt x="28" y="56"/>
                    <a:pt x="42" y="42"/>
                  </a:cubicBezTo>
                  <a:cubicBezTo>
                    <a:pt x="56" y="28"/>
                    <a:pt x="85" y="14"/>
                    <a:pt x="112" y="14"/>
                  </a:cubicBezTo>
                  <a:cubicBezTo>
                    <a:pt x="127" y="14"/>
                    <a:pt x="155" y="28"/>
                    <a:pt x="169" y="42"/>
                  </a:cubicBezTo>
                  <a:cubicBezTo>
                    <a:pt x="183" y="56"/>
                    <a:pt x="197" y="85"/>
                    <a:pt x="197" y="112"/>
                  </a:cubicBezTo>
                  <a:cubicBezTo>
                    <a:pt x="211" y="112"/>
                    <a:pt x="211" y="112"/>
                    <a:pt x="211" y="112"/>
                  </a:cubicBezTo>
                  <a:cubicBezTo>
                    <a:pt x="211" y="56"/>
                    <a:pt x="169" y="0"/>
                    <a:pt x="112" y="0"/>
                  </a:cubicBezTo>
                </a:path>
              </a:pathLst>
            </a:custGeom>
            <a:solidFill>
              <a:srgbClr val="1C1C1C"/>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3" name="Freeform 23"/>
            <p:cNvSpPr>
              <a:spLocks noChangeArrowheads="1"/>
            </p:cNvSpPr>
            <p:nvPr/>
          </p:nvSpPr>
          <p:spPr bwMode="auto">
            <a:xfrm>
              <a:off x="2867811" y="1699951"/>
              <a:ext cx="1653309" cy="2906956"/>
            </a:xfrm>
            <a:custGeom>
              <a:avLst/>
              <a:gdLst>
                <a:gd name="T0" fmla="*/ 8137 w 8138"/>
                <a:gd name="T1" fmla="*/ 14304 h 14305"/>
                <a:gd name="T2" fmla="*/ 0 w 8138"/>
                <a:gd name="T3" fmla="*/ 14304 h 14305"/>
                <a:gd name="T4" fmla="*/ 0 w 8138"/>
                <a:gd name="T5" fmla="*/ 0 h 14305"/>
                <a:gd name="T6" fmla="*/ 8137 w 8138"/>
                <a:gd name="T7" fmla="*/ 0 h 14305"/>
                <a:gd name="T8" fmla="*/ 8137 w 8138"/>
                <a:gd name="T9" fmla="*/ 14304 h 14305"/>
              </a:gdLst>
              <a:ahLst/>
              <a:cxnLst>
                <a:cxn ang="0">
                  <a:pos x="T0" y="T1"/>
                </a:cxn>
                <a:cxn ang="0">
                  <a:pos x="T2" y="T3"/>
                </a:cxn>
                <a:cxn ang="0">
                  <a:pos x="T4" y="T5"/>
                </a:cxn>
                <a:cxn ang="0">
                  <a:pos x="T6" y="T7"/>
                </a:cxn>
                <a:cxn ang="0">
                  <a:pos x="T8" y="T9"/>
                </a:cxn>
              </a:cxnLst>
              <a:rect l="0" t="0" r="r" b="b"/>
              <a:pathLst>
                <a:path w="8138" h="14305">
                  <a:moveTo>
                    <a:pt x="8137" y="14304"/>
                  </a:moveTo>
                  <a:lnTo>
                    <a:pt x="0" y="14304"/>
                  </a:lnTo>
                  <a:lnTo>
                    <a:pt x="0" y="0"/>
                  </a:lnTo>
                  <a:lnTo>
                    <a:pt x="8137" y="0"/>
                  </a:lnTo>
                  <a:lnTo>
                    <a:pt x="8137" y="14304"/>
                  </a:lnTo>
                </a:path>
              </a:pathLst>
            </a:custGeom>
            <a:solidFill>
              <a:srgbClr val="333333"/>
            </a:solidFill>
            <a:ln>
              <a:noFill/>
            </a:ln>
            <a:effectLst/>
            <a:extLst>
              <a:ext uri="{91240B29-F687-4f45-9708-019B960494DF}">
                <a14:hiddenLine xmlns:a14="http://schemas.microsoft.com/office/drawing/2010/main" xmlns="" w="9525" cap="flat">
                  <a:solidFill>
                    <a:srgbClr val="36090A"/>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4" name="Freeform 5"/>
            <p:cNvSpPr>
              <a:spLocks noChangeArrowheads="1"/>
            </p:cNvSpPr>
            <p:nvPr/>
          </p:nvSpPr>
          <p:spPr bwMode="auto">
            <a:xfrm>
              <a:off x="3655215" y="1539549"/>
              <a:ext cx="84772" cy="77065"/>
            </a:xfrm>
            <a:custGeom>
              <a:avLst/>
              <a:gdLst>
                <a:gd name="T0" fmla="*/ 379 w 380"/>
                <a:gd name="T1" fmla="*/ 197 h 380"/>
                <a:gd name="T2" fmla="*/ 379 w 380"/>
                <a:gd name="T3" fmla="*/ 197 h 380"/>
                <a:gd name="T4" fmla="*/ 183 w 380"/>
                <a:gd name="T5" fmla="*/ 379 h 380"/>
                <a:gd name="T6" fmla="*/ 0 w 380"/>
                <a:gd name="T7" fmla="*/ 197 h 380"/>
                <a:gd name="T8" fmla="*/ 183 w 380"/>
                <a:gd name="T9" fmla="*/ 0 h 380"/>
                <a:gd name="T10" fmla="*/ 379 w 380"/>
                <a:gd name="T11" fmla="*/ 197 h 380"/>
              </a:gdLst>
              <a:ahLst/>
              <a:cxnLst>
                <a:cxn ang="0">
                  <a:pos x="T0" y="T1"/>
                </a:cxn>
                <a:cxn ang="0">
                  <a:pos x="T2" y="T3"/>
                </a:cxn>
                <a:cxn ang="0">
                  <a:pos x="T4" y="T5"/>
                </a:cxn>
                <a:cxn ang="0">
                  <a:pos x="T6" y="T7"/>
                </a:cxn>
                <a:cxn ang="0">
                  <a:pos x="T8" y="T9"/>
                </a:cxn>
                <a:cxn ang="0">
                  <a:pos x="T10" y="T11"/>
                </a:cxn>
              </a:cxnLst>
              <a:rect l="0" t="0" r="r" b="b"/>
              <a:pathLst>
                <a:path w="380" h="380">
                  <a:moveTo>
                    <a:pt x="379" y="197"/>
                  </a:moveTo>
                  <a:lnTo>
                    <a:pt x="379" y="197"/>
                  </a:lnTo>
                  <a:cubicBezTo>
                    <a:pt x="379" y="295"/>
                    <a:pt x="295" y="379"/>
                    <a:pt x="183" y="379"/>
                  </a:cubicBezTo>
                  <a:cubicBezTo>
                    <a:pt x="84" y="379"/>
                    <a:pt x="0" y="295"/>
                    <a:pt x="0" y="197"/>
                  </a:cubicBezTo>
                  <a:cubicBezTo>
                    <a:pt x="0" y="84"/>
                    <a:pt x="84" y="0"/>
                    <a:pt x="183" y="0"/>
                  </a:cubicBezTo>
                  <a:cubicBezTo>
                    <a:pt x="295" y="0"/>
                    <a:pt x="379" y="84"/>
                    <a:pt x="379" y="197"/>
                  </a:cubicBezTo>
                </a:path>
              </a:pathLst>
            </a:custGeom>
            <a:solidFill>
              <a:schemeClr val="accent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 name="Picture Placeholder 4"/>
          <p:cNvSpPr>
            <a:spLocks noGrp="1"/>
          </p:cNvSpPr>
          <p:nvPr>
            <p:ph type="pic" sz="quarter" idx="10"/>
          </p:nvPr>
        </p:nvSpPr>
        <p:spPr>
          <a:xfrm>
            <a:off x="5454651" y="2669117"/>
            <a:ext cx="2004483" cy="3524204"/>
          </a:xfrm>
        </p:spPr>
        <p:txBody>
          <a:bodyPr anchor="ctr"/>
          <a:lstStyle>
            <a:lvl1pPr algn="ctr">
              <a:defRPr/>
            </a:lvl1pPr>
          </a:lstStyle>
          <a:p>
            <a:r>
              <a:rPr lang="en-US"/>
              <a:t>Click icon to add picture</a:t>
            </a:r>
          </a:p>
        </p:txBody>
      </p:sp>
      <p:sp>
        <p:nvSpPr>
          <p:cNvPr id="27" name="Subtitle 2"/>
          <p:cNvSpPr>
            <a:spLocks noGrp="1"/>
          </p:cNvSpPr>
          <p:nvPr>
            <p:ph type="subTitle" idx="1"/>
          </p:nvPr>
        </p:nvSpPr>
        <p:spPr>
          <a:xfrm>
            <a:off x="3021453" y="1175329"/>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32" name="Title 1"/>
          <p:cNvSpPr>
            <a:spLocks noGrp="1"/>
          </p:cNvSpPr>
          <p:nvPr>
            <p:ph type="ctrTitle"/>
          </p:nvPr>
        </p:nvSpPr>
        <p:spPr>
          <a:xfrm>
            <a:off x="3019977" y="594216"/>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63792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500"/>
                                        <p:tgtEl>
                                          <p:spTgt spid="27">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nodePh="1">
                                  <p:stCondLst>
                                    <p:cond delay="0"/>
                                  </p:stCondLst>
                                  <p:endCondLst>
                                    <p:cond evt="begin" delay="0">
                                      <p:tn val="23"/>
                                    </p:cond>
                                  </p:endCondLst>
                                  <p:childTnLst>
                                    <p:set>
                                      <p:cBhvr>
                                        <p:cTn id="24" dur="1" fill="hold">
                                          <p:stCondLst>
                                            <p:cond delay="0"/>
                                          </p:stCondLst>
                                        </p:cTn>
                                        <p:tgtEl>
                                          <p:spTgt spid="5"/>
                                        </p:tgtEl>
                                        <p:attrNameLst>
                                          <p:attrName>style.visibility</p:attrName>
                                        </p:attrNameLst>
                                      </p:cBhvr>
                                      <p:to>
                                        <p:strVal val="visible"/>
                                      </p:to>
                                    </p:set>
                                    <p:animEffect transition="in" filter="fade">
                                      <p:cBhvr>
                                        <p:cTn id="25" dur="300"/>
                                        <p:tgtEl>
                                          <p:spTgt spid="5"/>
                                        </p:tgtEl>
                                      </p:cBhvr>
                                    </p:animEffect>
                                  </p:childTnLst>
                                </p:cTn>
                              </p:par>
                            </p:childTnLst>
                          </p:cTn>
                        </p:par>
                        <p:par>
                          <p:cTn id="26" fill="hold">
                            <p:stCondLst>
                              <p:cond delay="2300"/>
                            </p:stCondLst>
                            <p:childTnLst>
                              <p:par>
                                <p:cTn id="27" presetID="10"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2"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8_mockup_06">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7985" y="4744869"/>
            <a:ext cx="10076033" cy="955124"/>
          </a:xfrm>
          <a:prstGeom prst="rect">
            <a:avLst/>
          </a:prstGeom>
        </p:spPr>
      </p:pic>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6" name="Subtitle 2"/>
          <p:cNvSpPr>
            <a:spLocks noGrp="1"/>
          </p:cNvSpPr>
          <p:nvPr>
            <p:ph type="subTitle" idx="1"/>
          </p:nvPr>
        </p:nvSpPr>
        <p:spPr>
          <a:xfrm>
            <a:off x="3021453" y="1175329"/>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p:nvPr>
        </p:nvSpPr>
        <p:spPr>
          <a:xfrm>
            <a:off x="3019977" y="594216"/>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66" name="Group 65"/>
          <p:cNvGrpSpPr/>
          <p:nvPr/>
        </p:nvGrpSpPr>
        <p:grpSpPr>
          <a:xfrm>
            <a:off x="3850578" y="2172788"/>
            <a:ext cx="5148407" cy="4323993"/>
            <a:chOff x="1554163" y="1203325"/>
            <a:chExt cx="6840537" cy="5745163"/>
          </a:xfrm>
        </p:grpSpPr>
        <p:sp>
          <p:nvSpPr>
            <p:cNvPr id="67" name="Freeform 1"/>
            <p:cNvSpPr>
              <a:spLocks noChangeArrowheads="1"/>
            </p:cNvSpPr>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8" name="Freeform 2"/>
            <p:cNvSpPr>
              <a:spLocks noChangeArrowheads="1"/>
            </p:cNvSpPr>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9" name="Freeform 3"/>
            <p:cNvSpPr>
              <a:spLocks noChangeArrowheads="1"/>
            </p:cNvSpPr>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0" name="Freeform 4"/>
            <p:cNvSpPr>
              <a:spLocks noChangeArrowheads="1"/>
            </p:cNvSpPr>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1" name="Freeform 5"/>
            <p:cNvSpPr>
              <a:spLocks noChangeArrowheads="1"/>
            </p:cNvSpPr>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2" name="Freeform 6"/>
            <p:cNvSpPr>
              <a:spLocks noChangeArrowheads="1"/>
            </p:cNvSpPr>
            <p:nvPr/>
          </p:nvSpPr>
          <p:spPr bwMode="auto">
            <a:xfrm>
              <a:off x="1874838" y="1503363"/>
              <a:ext cx="6196012" cy="3509962"/>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73" name="Picture Placeholder 2"/>
          <p:cNvSpPr>
            <a:spLocks noGrp="1"/>
          </p:cNvSpPr>
          <p:nvPr>
            <p:ph type="pic" sz="quarter" idx="18"/>
          </p:nvPr>
        </p:nvSpPr>
        <p:spPr>
          <a:xfrm>
            <a:off x="4091749" y="2394520"/>
            <a:ext cx="4662440" cy="2641985"/>
          </a:xfrm>
        </p:spPr>
        <p:txBody>
          <a:bodyPr anchor="ctr"/>
          <a:lstStyle>
            <a:lvl1pPr algn="ctr">
              <a:defRPr/>
            </a:lvl1pPr>
          </a:lstStyle>
          <a:p>
            <a:r>
              <a:rPr lang="en-US"/>
              <a:t>Click icon to add picture</a:t>
            </a:r>
          </a:p>
        </p:txBody>
      </p:sp>
      <p:grpSp>
        <p:nvGrpSpPr>
          <p:cNvPr id="27" name="Group 26"/>
          <p:cNvGrpSpPr/>
          <p:nvPr/>
        </p:nvGrpSpPr>
        <p:grpSpPr>
          <a:xfrm>
            <a:off x="2098343" y="3394934"/>
            <a:ext cx="1865276" cy="2766807"/>
            <a:chOff x="1463675" y="1554163"/>
            <a:chExt cx="2998788" cy="4448175"/>
          </a:xfrm>
        </p:grpSpPr>
        <p:sp>
          <p:nvSpPr>
            <p:cNvPr id="28" name="Freeform 1"/>
            <p:cNvSpPr>
              <a:spLocks noChangeArrowheads="1"/>
            </p:cNvSpPr>
            <p:nvPr/>
          </p:nvSpPr>
          <p:spPr bwMode="auto">
            <a:xfrm>
              <a:off x="4443413" y="2308225"/>
              <a:ext cx="19050" cy="252413"/>
            </a:xfrm>
            <a:custGeom>
              <a:avLst/>
              <a:gdLst>
                <a:gd name="T0" fmla="*/ 0 w 54"/>
                <a:gd name="T1" fmla="*/ 31 h 702"/>
                <a:gd name="T2" fmla="*/ 0 w 54"/>
                <a:gd name="T3" fmla="*/ 31 h 702"/>
                <a:gd name="T4" fmla="*/ 32 w 54"/>
                <a:gd name="T5" fmla="*/ 0 h 702"/>
                <a:gd name="T6" fmla="*/ 32 w 54"/>
                <a:gd name="T7" fmla="*/ 0 h 702"/>
                <a:gd name="T8" fmla="*/ 53 w 54"/>
                <a:gd name="T9" fmla="*/ 31 h 702"/>
                <a:gd name="T10" fmla="*/ 53 w 54"/>
                <a:gd name="T11" fmla="*/ 669 h 702"/>
                <a:gd name="T12" fmla="*/ 32 w 54"/>
                <a:gd name="T13" fmla="*/ 701 h 702"/>
                <a:gd name="T14" fmla="*/ 32 w 54"/>
                <a:gd name="T15" fmla="*/ 701 h 702"/>
                <a:gd name="T16" fmla="*/ 0 w 54"/>
                <a:gd name="T17" fmla="*/ 669 h 702"/>
                <a:gd name="T18" fmla="*/ 0 w 54"/>
                <a:gd name="T19"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1"/>
                  </a:moveTo>
                  <a:lnTo>
                    <a:pt x="0" y="31"/>
                  </a:lnTo>
                  <a:cubicBezTo>
                    <a:pt x="0" y="10"/>
                    <a:pt x="10" y="0"/>
                    <a:pt x="32" y="0"/>
                  </a:cubicBezTo>
                  <a:lnTo>
                    <a:pt x="32" y="0"/>
                  </a:lnTo>
                  <a:cubicBezTo>
                    <a:pt x="42" y="0"/>
                    <a:pt x="53" y="10"/>
                    <a:pt x="53" y="31"/>
                  </a:cubicBezTo>
                  <a:cubicBezTo>
                    <a:pt x="53" y="669"/>
                    <a:pt x="53" y="669"/>
                    <a:pt x="53" y="669"/>
                  </a:cubicBezTo>
                  <a:cubicBezTo>
                    <a:pt x="53" y="690"/>
                    <a:pt x="42" y="701"/>
                    <a:pt x="32" y="701"/>
                  </a:cubicBezTo>
                  <a:lnTo>
                    <a:pt x="32" y="701"/>
                  </a:lnTo>
                  <a:cubicBezTo>
                    <a:pt x="10" y="701"/>
                    <a:pt x="0" y="690"/>
                    <a:pt x="0" y="669"/>
                  </a:cubicBezTo>
                  <a:lnTo>
                    <a:pt x="0" y="31"/>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9" name="Freeform 2"/>
            <p:cNvSpPr>
              <a:spLocks noChangeArrowheads="1"/>
            </p:cNvSpPr>
            <p:nvPr/>
          </p:nvSpPr>
          <p:spPr bwMode="auto">
            <a:xfrm>
              <a:off x="4443413" y="2609850"/>
              <a:ext cx="19050" cy="252413"/>
            </a:xfrm>
            <a:custGeom>
              <a:avLst/>
              <a:gdLst>
                <a:gd name="T0" fmla="*/ 0 w 54"/>
                <a:gd name="T1" fmla="*/ 32 h 702"/>
                <a:gd name="T2" fmla="*/ 0 w 54"/>
                <a:gd name="T3" fmla="*/ 32 h 702"/>
                <a:gd name="T4" fmla="*/ 32 w 54"/>
                <a:gd name="T5" fmla="*/ 0 h 702"/>
                <a:gd name="T6" fmla="*/ 32 w 54"/>
                <a:gd name="T7" fmla="*/ 0 h 702"/>
                <a:gd name="T8" fmla="*/ 53 w 54"/>
                <a:gd name="T9" fmla="*/ 32 h 702"/>
                <a:gd name="T10" fmla="*/ 53 w 54"/>
                <a:gd name="T11" fmla="*/ 659 h 702"/>
                <a:gd name="T12" fmla="*/ 32 w 54"/>
                <a:gd name="T13" fmla="*/ 701 h 702"/>
                <a:gd name="T14" fmla="*/ 32 w 54"/>
                <a:gd name="T15" fmla="*/ 701 h 702"/>
                <a:gd name="T16" fmla="*/ 0 w 54"/>
                <a:gd name="T17" fmla="*/ 659 h 702"/>
                <a:gd name="T18" fmla="*/ 0 w 54"/>
                <a:gd name="T19" fmla="*/ 3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2"/>
                  </a:moveTo>
                  <a:lnTo>
                    <a:pt x="0" y="32"/>
                  </a:lnTo>
                  <a:cubicBezTo>
                    <a:pt x="0" y="11"/>
                    <a:pt x="10" y="0"/>
                    <a:pt x="32" y="0"/>
                  </a:cubicBezTo>
                  <a:lnTo>
                    <a:pt x="32" y="0"/>
                  </a:lnTo>
                  <a:cubicBezTo>
                    <a:pt x="42" y="0"/>
                    <a:pt x="53" y="11"/>
                    <a:pt x="53" y="32"/>
                  </a:cubicBezTo>
                  <a:cubicBezTo>
                    <a:pt x="53" y="659"/>
                    <a:pt x="53" y="659"/>
                    <a:pt x="53" y="659"/>
                  </a:cubicBezTo>
                  <a:cubicBezTo>
                    <a:pt x="53" y="680"/>
                    <a:pt x="42" y="701"/>
                    <a:pt x="32" y="701"/>
                  </a:cubicBezTo>
                  <a:lnTo>
                    <a:pt x="32" y="701"/>
                  </a:lnTo>
                  <a:cubicBezTo>
                    <a:pt x="10" y="701"/>
                    <a:pt x="0" y="680"/>
                    <a:pt x="0" y="659"/>
                  </a:cubicBezTo>
                  <a:lnTo>
                    <a:pt x="0" y="32"/>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0" name="Freeform 3"/>
            <p:cNvSpPr>
              <a:spLocks noChangeArrowheads="1"/>
            </p:cNvSpPr>
            <p:nvPr/>
          </p:nvSpPr>
          <p:spPr bwMode="auto">
            <a:xfrm>
              <a:off x="1474788" y="1565275"/>
              <a:ext cx="2965450" cy="4425950"/>
            </a:xfrm>
            <a:custGeom>
              <a:avLst/>
              <a:gdLst>
                <a:gd name="T0" fmla="*/ 8235 w 8236"/>
                <a:gd name="T1" fmla="*/ 11741 h 12294"/>
                <a:gd name="T2" fmla="*/ 8235 w 8236"/>
                <a:gd name="T3" fmla="*/ 11741 h 12294"/>
                <a:gd name="T4" fmla="*/ 7683 w 8236"/>
                <a:gd name="T5" fmla="*/ 12293 h 12294"/>
                <a:gd name="T6" fmla="*/ 563 w 8236"/>
                <a:gd name="T7" fmla="*/ 12293 h 12294"/>
                <a:gd name="T8" fmla="*/ 0 w 8236"/>
                <a:gd name="T9" fmla="*/ 11741 h 12294"/>
                <a:gd name="T10" fmla="*/ 0 w 8236"/>
                <a:gd name="T11" fmla="*/ 553 h 12294"/>
                <a:gd name="T12" fmla="*/ 563 w 8236"/>
                <a:gd name="T13" fmla="*/ 0 h 12294"/>
                <a:gd name="T14" fmla="*/ 7683 w 8236"/>
                <a:gd name="T15" fmla="*/ 0 h 12294"/>
                <a:gd name="T16" fmla="*/ 8235 w 8236"/>
                <a:gd name="T17" fmla="*/ 553 h 12294"/>
                <a:gd name="T18" fmla="*/ 8235 w 8236"/>
                <a:gd name="T19" fmla="*/ 11741 h 1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36" h="12294">
                  <a:moveTo>
                    <a:pt x="8235" y="11741"/>
                  </a:moveTo>
                  <a:lnTo>
                    <a:pt x="8235" y="11741"/>
                  </a:lnTo>
                  <a:cubicBezTo>
                    <a:pt x="8235" y="12049"/>
                    <a:pt x="7991" y="12293"/>
                    <a:pt x="7683" y="12293"/>
                  </a:cubicBezTo>
                  <a:cubicBezTo>
                    <a:pt x="563" y="12293"/>
                    <a:pt x="563" y="12293"/>
                    <a:pt x="563" y="12293"/>
                  </a:cubicBezTo>
                  <a:cubicBezTo>
                    <a:pt x="255" y="12293"/>
                    <a:pt x="0" y="12049"/>
                    <a:pt x="0" y="11741"/>
                  </a:cubicBezTo>
                  <a:cubicBezTo>
                    <a:pt x="0" y="553"/>
                    <a:pt x="0" y="553"/>
                    <a:pt x="0" y="553"/>
                  </a:cubicBezTo>
                  <a:cubicBezTo>
                    <a:pt x="0" y="255"/>
                    <a:pt x="255" y="0"/>
                    <a:pt x="563" y="0"/>
                  </a:cubicBezTo>
                  <a:cubicBezTo>
                    <a:pt x="7683" y="0"/>
                    <a:pt x="7683" y="0"/>
                    <a:pt x="7683" y="0"/>
                  </a:cubicBezTo>
                  <a:cubicBezTo>
                    <a:pt x="7991" y="0"/>
                    <a:pt x="8235" y="255"/>
                    <a:pt x="8235" y="553"/>
                  </a:cubicBezTo>
                  <a:lnTo>
                    <a:pt x="8235" y="11741"/>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1" name="Freeform 4"/>
            <p:cNvSpPr>
              <a:spLocks noChangeArrowheads="1"/>
            </p:cNvSpPr>
            <p:nvPr/>
          </p:nvSpPr>
          <p:spPr bwMode="auto">
            <a:xfrm>
              <a:off x="1463675" y="1554163"/>
              <a:ext cx="2987675" cy="4448175"/>
            </a:xfrm>
            <a:custGeom>
              <a:avLst/>
              <a:gdLst>
                <a:gd name="T0" fmla="*/ 7715 w 8300"/>
                <a:gd name="T1" fmla="*/ 12357 h 12358"/>
                <a:gd name="T2" fmla="*/ 7715 w 8300"/>
                <a:gd name="T3" fmla="*/ 12357 h 12358"/>
                <a:gd name="T4" fmla="*/ 595 w 8300"/>
                <a:gd name="T5" fmla="*/ 12357 h 12358"/>
                <a:gd name="T6" fmla="*/ 0 w 8300"/>
                <a:gd name="T7" fmla="*/ 11773 h 12358"/>
                <a:gd name="T8" fmla="*/ 0 w 8300"/>
                <a:gd name="T9" fmla="*/ 585 h 12358"/>
                <a:gd name="T10" fmla="*/ 595 w 8300"/>
                <a:gd name="T11" fmla="*/ 0 h 12358"/>
                <a:gd name="T12" fmla="*/ 7715 w 8300"/>
                <a:gd name="T13" fmla="*/ 0 h 12358"/>
                <a:gd name="T14" fmla="*/ 8299 w 8300"/>
                <a:gd name="T15" fmla="*/ 585 h 12358"/>
                <a:gd name="T16" fmla="*/ 8299 w 8300"/>
                <a:gd name="T17" fmla="*/ 11773 h 12358"/>
                <a:gd name="T18" fmla="*/ 7715 w 8300"/>
                <a:gd name="T19" fmla="*/ 12357 h 12358"/>
                <a:gd name="T20" fmla="*/ 595 w 8300"/>
                <a:gd name="T21" fmla="*/ 64 h 12358"/>
                <a:gd name="T22" fmla="*/ 595 w 8300"/>
                <a:gd name="T23" fmla="*/ 64 h 12358"/>
                <a:gd name="T24" fmla="*/ 64 w 8300"/>
                <a:gd name="T25" fmla="*/ 585 h 12358"/>
                <a:gd name="T26" fmla="*/ 64 w 8300"/>
                <a:gd name="T27" fmla="*/ 11773 h 12358"/>
                <a:gd name="T28" fmla="*/ 595 w 8300"/>
                <a:gd name="T29" fmla="*/ 12294 h 12358"/>
                <a:gd name="T30" fmla="*/ 7715 w 8300"/>
                <a:gd name="T31" fmla="*/ 12294 h 12358"/>
                <a:gd name="T32" fmla="*/ 8246 w 8300"/>
                <a:gd name="T33" fmla="*/ 11773 h 12358"/>
                <a:gd name="T34" fmla="*/ 8246 w 8300"/>
                <a:gd name="T35" fmla="*/ 585 h 12358"/>
                <a:gd name="T36" fmla="*/ 7715 w 8300"/>
                <a:gd name="T37" fmla="*/ 64 h 12358"/>
                <a:gd name="T38" fmla="*/ 595 w 8300"/>
                <a:gd name="T39" fmla="*/ 64 h 1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00" h="12358">
                  <a:moveTo>
                    <a:pt x="7715" y="12357"/>
                  </a:moveTo>
                  <a:lnTo>
                    <a:pt x="7715" y="12357"/>
                  </a:lnTo>
                  <a:cubicBezTo>
                    <a:pt x="595" y="12357"/>
                    <a:pt x="595" y="12357"/>
                    <a:pt x="595" y="12357"/>
                  </a:cubicBezTo>
                  <a:cubicBezTo>
                    <a:pt x="266" y="12357"/>
                    <a:pt x="0" y="12092"/>
                    <a:pt x="0" y="11773"/>
                  </a:cubicBezTo>
                  <a:cubicBezTo>
                    <a:pt x="0" y="585"/>
                    <a:pt x="0" y="585"/>
                    <a:pt x="0" y="585"/>
                  </a:cubicBezTo>
                  <a:cubicBezTo>
                    <a:pt x="0" y="266"/>
                    <a:pt x="266" y="0"/>
                    <a:pt x="595" y="0"/>
                  </a:cubicBezTo>
                  <a:cubicBezTo>
                    <a:pt x="7715" y="0"/>
                    <a:pt x="7715" y="0"/>
                    <a:pt x="7715" y="0"/>
                  </a:cubicBezTo>
                  <a:cubicBezTo>
                    <a:pt x="8044" y="0"/>
                    <a:pt x="8299" y="266"/>
                    <a:pt x="8299" y="585"/>
                  </a:cubicBezTo>
                  <a:cubicBezTo>
                    <a:pt x="8299" y="11773"/>
                    <a:pt x="8299" y="11773"/>
                    <a:pt x="8299" y="11773"/>
                  </a:cubicBezTo>
                  <a:cubicBezTo>
                    <a:pt x="8299" y="12092"/>
                    <a:pt x="8044" y="12357"/>
                    <a:pt x="7715" y="12357"/>
                  </a:cubicBezTo>
                  <a:close/>
                  <a:moveTo>
                    <a:pt x="595" y="64"/>
                  </a:moveTo>
                  <a:lnTo>
                    <a:pt x="595" y="64"/>
                  </a:lnTo>
                  <a:cubicBezTo>
                    <a:pt x="298" y="64"/>
                    <a:pt x="64" y="298"/>
                    <a:pt x="64" y="585"/>
                  </a:cubicBezTo>
                  <a:cubicBezTo>
                    <a:pt x="64" y="11773"/>
                    <a:pt x="64" y="11773"/>
                    <a:pt x="64" y="11773"/>
                  </a:cubicBezTo>
                  <a:cubicBezTo>
                    <a:pt x="64" y="12060"/>
                    <a:pt x="298" y="12294"/>
                    <a:pt x="595" y="12294"/>
                  </a:cubicBezTo>
                  <a:cubicBezTo>
                    <a:pt x="7715" y="12294"/>
                    <a:pt x="7715" y="12294"/>
                    <a:pt x="7715" y="12294"/>
                  </a:cubicBezTo>
                  <a:cubicBezTo>
                    <a:pt x="8001" y="12294"/>
                    <a:pt x="8246" y="12060"/>
                    <a:pt x="8246" y="11773"/>
                  </a:cubicBezTo>
                  <a:cubicBezTo>
                    <a:pt x="8246" y="585"/>
                    <a:pt x="8246" y="585"/>
                    <a:pt x="8246" y="585"/>
                  </a:cubicBezTo>
                  <a:cubicBezTo>
                    <a:pt x="8246" y="298"/>
                    <a:pt x="8001" y="64"/>
                    <a:pt x="7715" y="64"/>
                  </a:cubicBezTo>
                  <a:cubicBezTo>
                    <a:pt x="595" y="64"/>
                    <a:pt x="595" y="64"/>
                    <a:pt x="595" y="6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2" name="Freeform 5"/>
            <p:cNvSpPr>
              <a:spLocks noChangeArrowheads="1"/>
            </p:cNvSpPr>
            <p:nvPr/>
          </p:nvSpPr>
          <p:spPr bwMode="auto">
            <a:xfrm>
              <a:off x="2847975" y="5673725"/>
              <a:ext cx="225425" cy="225425"/>
            </a:xfrm>
            <a:custGeom>
              <a:avLst/>
              <a:gdLst>
                <a:gd name="T0" fmla="*/ 627 w 628"/>
                <a:gd name="T1" fmla="*/ 308 h 627"/>
                <a:gd name="T2" fmla="*/ 627 w 628"/>
                <a:gd name="T3" fmla="*/ 308 h 627"/>
                <a:gd name="T4" fmla="*/ 318 w 628"/>
                <a:gd name="T5" fmla="*/ 626 h 627"/>
                <a:gd name="T6" fmla="*/ 0 w 628"/>
                <a:gd name="T7" fmla="*/ 308 h 627"/>
                <a:gd name="T8" fmla="*/ 318 w 628"/>
                <a:gd name="T9" fmla="*/ 0 h 627"/>
                <a:gd name="T10" fmla="*/ 627 w 628"/>
                <a:gd name="T11" fmla="*/ 308 h 627"/>
              </a:gdLst>
              <a:ahLst/>
              <a:cxnLst>
                <a:cxn ang="0">
                  <a:pos x="T0" y="T1"/>
                </a:cxn>
                <a:cxn ang="0">
                  <a:pos x="T2" y="T3"/>
                </a:cxn>
                <a:cxn ang="0">
                  <a:pos x="T4" y="T5"/>
                </a:cxn>
                <a:cxn ang="0">
                  <a:pos x="T6" y="T7"/>
                </a:cxn>
                <a:cxn ang="0">
                  <a:pos x="T8" y="T9"/>
                </a:cxn>
                <a:cxn ang="0">
                  <a:pos x="T10" y="T11"/>
                </a:cxn>
              </a:cxnLst>
              <a:rect l="0" t="0" r="r" b="b"/>
              <a:pathLst>
                <a:path w="628" h="627">
                  <a:moveTo>
                    <a:pt x="627" y="308"/>
                  </a:moveTo>
                  <a:lnTo>
                    <a:pt x="627" y="308"/>
                  </a:lnTo>
                  <a:cubicBezTo>
                    <a:pt x="627" y="488"/>
                    <a:pt x="488" y="626"/>
                    <a:pt x="318" y="626"/>
                  </a:cubicBezTo>
                  <a:cubicBezTo>
                    <a:pt x="138" y="626"/>
                    <a:pt x="0" y="488"/>
                    <a:pt x="0" y="308"/>
                  </a:cubicBezTo>
                  <a:cubicBezTo>
                    <a:pt x="0" y="138"/>
                    <a:pt x="138" y="0"/>
                    <a:pt x="318" y="0"/>
                  </a:cubicBezTo>
                  <a:cubicBezTo>
                    <a:pt x="488" y="0"/>
                    <a:pt x="627" y="138"/>
                    <a:pt x="627" y="308"/>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3" name="Freeform 6"/>
            <p:cNvSpPr>
              <a:spLocks noChangeArrowheads="1"/>
            </p:cNvSpPr>
            <p:nvPr/>
          </p:nvSpPr>
          <p:spPr bwMode="auto">
            <a:xfrm>
              <a:off x="2916238" y="5738813"/>
              <a:ext cx="88900" cy="92075"/>
            </a:xfrm>
            <a:custGeom>
              <a:avLst/>
              <a:gdLst>
                <a:gd name="T0" fmla="*/ 191 w 245"/>
                <a:gd name="T1" fmla="*/ 255 h 256"/>
                <a:gd name="T2" fmla="*/ 191 w 245"/>
                <a:gd name="T3" fmla="*/ 255 h 256"/>
                <a:gd name="T4" fmla="*/ 53 w 245"/>
                <a:gd name="T5" fmla="*/ 255 h 256"/>
                <a:gd name="T6" fmla="*/ 0 w 245"/>
                <a:gd name="T7" fmla="*/ 202 h 256"/>
                <a:gd name="T8" fmla="*/ 0 w 245"/>
                <a:gd name="T9" fmla="*/ 53 h 256"/>
                <a:gd name="T10" fmla="*/ 53 w 245"/>
                <a:gd name="T11" fmla="*/ 0 h 256"/>
                <a:gd name="T12" fmla="*/ 191 w 245"/>
                <a:gd name="T13" fmla="*/ 0 h 256"/>
                <a:gd name="T14" fmla="*/ 244 w 245"/>
                <a:gd name="T15" fmla="*/ 53 h 256"/>
                <a:gd name="T16" fmla="*/ 244 w 245"/>
                <a:gd name="T17" fmla="*/ 202 h 256"/>
                <a:gd name="T18" fmla="*/ 191 w 245"/>
                <a:gd name="T19" fmla="*/ 255 h 256"/>
                <a:gd name="T20" fmla="*/ 53 w 245"/>
                <a:gd name="T21" fmla="*/ 21 h 256"/>
                <a:gd name="T22" fmla="*/ 53 w 245"/>
                <a:gd name="T23" fmla="*/ 21 h 256"/>
                <a:gd name="T24" fmla="*/ 21 w 245"/>
                <a:gd name="T25" fmla="*/ 53 h 256"/>
                <a:gd name="T26" fmla="*/ 21 w 245"/>
                <a:gd name="T27" fmla="*/ 202 h 256"/>
                <a:gd name="T28" fmla="*/ 53 w 245"/>
                <a:gd name="T29" fmla="*/ 234 h 256"/>
                <a:gd name="T30" fmla="*/ 191 w 245"/>
                <a:gd name="T31" fmla="*/ 234 h 256"/>
                <a:gd name="T32" fmla="*/ 223 w 245"/>
                <a:gd name="T33" fmla="*/ 202 h 256"/>
                <a:gd name="T34" fmla="*/ 223 w 245"/>
                <a:gd name="T35" fmla="*/ 53 h 256"/>
                <a:gd name="T36" fmla="*/ 191 w 245"/>
                <a:gd name="T37" fmla="*/ 21 h 256"/>
                <a:gd name="T38" fmla="*/ 53 w 245"/>
                <a:gd name="T39" fmla="*/ 2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56">
                  <a:moveTo>
                    <a:pt x="191" y="255"/>
                  </a:moveTo>
                  <a:lnTo>
                    <a:pt x="191" y="255"/>
                  </a:lnTo>
                  <a:cubicBezTo>
                    <a:pt x="53" y="255"/>
                    <a:pt x="53" y="255"/>
                    <a:pt x="53" y="255"/>
                  </a:cubicBezTo>
                  <a:cubicBezTo>
                    <a:pt x="21" y="255"/>
                    <a:pt x="0" y="234"/>
                    <a:pt x="0" y="202"/>
                  </a:cubicBezTo>
                  <a:cubicBezTo>
                    <a:pt x="0" y="53"/>
                    <a:pt x="0" y="53"/>
                    <a:pt x="0" y="53"/>
                  </a:cubicBezTo>
                  <a:cubicBezTo>
                    <a:pt x="0" y="32"/>
                    <a:pt x="21" y="0"/>
                    <a:pt x="53" y="0"/>
                  </a:cubicBezTo>
                  <a:cubicBezTo>
                    <a:pt x="191" y="0"/>
                    <a:pt x="191" y="0"/>
                    <a:pt x="191" y="0"/>
                  </a:cubicBezTo>
                  <a:cubicBezTo>
                    <a:pt x="223" y="0"/>
                    <a:pt x="244" y="32"/>
                    <a:pt x="244" y="53"/>
                  </a:cubicBezTo>
                  <a:cubicBezTo>
                    <a:pt x="244" y="202"/>
                    <a:pt x="244" y="202"/>
                    <a:pt x="244" y="202"/>
                  </a:cubicBezTo>
                  <a:cubicBezTo>
                    <a:pt x="244" y="234"/>
                    <a:pt x="223" y="255"/>
                    <a:pt x="191" y="255"/>
                  </a:cubicBezTo>
                  <a:close/>
                  <a:moveTo>
                    <a:pt x="53" y="21"/>
                  </a:moveTo>
                  <a:lnTo>
                    <a:pt x="53" y="21"/>
                  </a:lnTo>
                  <a:cubicBezTo>
                    <a:pt x="32" y="21"/>
                    <a:pt x="21" y="43"/>
                    <a:pt x="21" y="53"/>
                  </a:cubicBezTo>
                  <a:cubicBezTo>
                    <a:pt x="21" y="202"/>
                    <a:pt x="21" y="202"/>
                    <a:pt x="21" y="202"/>
                  </a:cubicBezTo>
                  <a:cubicBezTo>
                    <a:pt x="21" y="223"/>
                    <a:pt x="32" y="234"/>
                    <a:pt x="53" y="234"/>
                  </a:cubicBezTo>
                  <a:cubicBezTo>
                    <a:pt x="191" y="234"/>
                    <a:pt x="191" y="234"/>
                    <a:pt x="191" y="234"/>
                  </a:cubicBezTo>
                  <a:cubicBezTo>
                    <a:pt x="212" y="234"/>
                    <a:pt x="223" y="223"/>
                    <a:pt x="223" y="202"/>
                  </a:cubicBezTo>
                  <a:cubicBezTo>
                    <a:pt x="223" y="53"/>
                    <a:pt x="223" y="53"/>
                    <a:pt x="223" y="53"/>
                  </a:cubicBezTo>
                  <a:cubicBezTo>
                    <a:pt x="223" y="43"/>
                    <a:pt x="212" y="21"/>
                    <a:pt x="191" y="21"/>
                  </a:cubicBezTo>
                  <a:cubicBezTo>
                    <a:pt x="53" y="21"/>
                    <a:pt x="53" y="21"/>
                    <a:pt x="53" y="21"/>
                  </a:cubicBezTo>
                  <a:close/>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4" name="Freeform 7"/>
            <p:cNvSpPr>
              <a:spLocks noChangeArrowheads="1"/>
            </p:cNvSpPr>
            <p:nvPr/>
          </p:nvSpPr>
          <p:spPr bwMode="auto">
            <a:xfrm>
              <a:off x="2940050" y="1757363"/>
              <a:ext cx="42863" cy="42862"/>
            </a:xfrm>
            <a:custGeom>
              <a:avLst/>
              <a:gdLst>
                <a:gd name="T0" fmla="*/ 117 w 118"/>
                <a:gd name="T1" fmla="*/ 53 h 118"/>
                <a:gd name="T2" fmla="*/ 117 w 118"/>
                <a:gd name="T3" fmla="*/ 53 h 118"/>
                <a:gd name="T4" fmla="*/ 63 w 118"/>
                <a:gd name="T5" fmla="*/ 117 h 118"/>
                <a:gd name="T6" fmla="*/ 0 w 118"/>
                <a:gd name="T7" fmla="*/ 53 h 118"/>
                <a:gd name="T8" fmla="*/ 63 w 118"/>
                <a:gd name="T9" fmla="*/ 0 h 118"/>
                <a:gd name="T10" fmla="*/ 117 w 118"/>
                <a:gd name="T11" fmla="*/ 53 h 118"/>
              </a:gdLst>
              <a:ahLst/>
              <a:cxnLst>
                <a:cxn ang="0">
                  <a:pos x="T0" y="T1"/>
                </a:cxn>
                <a:cxn ang="0">
                  <a:pos x="T2" y="T3"/>
                </a:cxn>
                <a:cxn ang="0">
                  <a:pos x="T4" y="T5"/>
                </a:cxn>
                <a:cxn ang="0">
                  <a:pos x="T6" y="T7"/>
                </a:cxn>
                <a:cxn ang="0">
                  <a:pos x="T8" y="T9"/>
                </a:cxn>
                <a:cxn ang="0">
                  <a:pos x="T10" y="T11"/>
                </a:cxn>
              </a:cxnLst>
              <a:rect l="0" t="0" r="r" b="b"/>
              <a:pathLst>
                <a:path w="118" h="118">
                  <a:moveTo>
                    <a:pt x="117" y="53"/>
                  </a:moveTo>
                  <a:lnTo>
                    <a:pt x="117" y="53"/>
                  </a:lnTo>
                  <a:cubicBezTo>
                    <a:pt x="117" y="85"/>
                    <a:pt x="95" y="117"/>
                    <a:pt x="63" y="117"/>
                  </a:cubicBezTo>
                  <a:cubicBezTo>
                    <a:pt x="32" y="117"/>
                    <a:pt x="0" y="85"/>
                    <a:pt x="0" y="53"/>
                  </a:cubicBezTo>
                  <a:cubicBezTo>
                    <a:pt x="0" y="22"/>
                    <a:pt x="32" y="0"/>
                    <a:pt x="63" y="0"/>
                  </a:cubicBezTo>
                  <a:cubicBezTo>
                    <a:pt x="95" y="0"/>
                    <a:pt x="117" y="22"/>
                    <a:pt x="117" y="53"/>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5" name="Freeform 8"/>
            <p:cNvSpPr>
              <a:spLocks noChangeArrowheads="1"/>
            </p:cNvSpPr>
            <p:nvPr/>
          </p:nvSpPr>
          <p:spPr bwMode="auto">
            <a:xfrm>
              <a:off x="1597025" y="1968500"/>
              <a:ext cx="2732088" cy="3611563"/>
            </a:xfrm>
            <a:custGeom>
              <a:avLst/>
              <a:gdLst>
                <a:gd name="T0" fmla="*/ 7587 w 7588"/>
                <a:gd name="T1" fmla="*/ 10030 h 10031"/>
                <a:gd name="T2" fmla="*/ 0 w 7588"/>
                <a:gd name="T3" fmla="*/ 10030 h 10031"/>
                <a:gd name="T4" fmla="*/ 0 w 7588"/>
                <a:gd name="T5" fmla="*/ 0 h 10031"/>
                <a:gd name="T6" fmla="*/ 7587 w 7588"/>
                <a:gd name="T7" fmla="*/ 0 h 10031"/>
                <a:gd name="T8" fmla="*/ 7587 w 7588"/>
                <a:gd name="T9" fmla="*/ 10030 h 10031"/>
              </a:gdLst>
              <a:ahLst/>
              <a:cxnLst>
                <a:cxn ang="0">
                  <a:pos x="T0" y="T1"/>
                </a:cxn>
                <a:cxn ang="0">
                  <a:pos x="T2" y="T3"/>
                </a:cxn>
                <a:cxn ang="0">
                  <a:pos x="T4" y="T5"/>
                </a:cxn>
                <a:cxn ang="0">
                  <a:pos x="T6" y="T7"/>
                </a:cxn>
                <a:cxn ang="0">
                  <a:pos x="T8" y="T9"/>
                </a:cxn>
              </a:cxnLst>
              <a:rect l="0" t="0" r="r" b="b"/>
              <a:pathLst>
                <a:path w="7588" h="10031">
                  <a:moveTo>
                    <a:pt x="7587" y="10030"/>
                  </a:moveTo>
                  <a:lnTo>
                    <a:pt x="0" y="10030"/>
                  </a:lnTo>
                  <a:lnTo>
                    <a:pt x="0" y="0"/>
                  </a:lnTo>
                  <a:lnTo>
                    <a:pt x="7587" y="0"/>
                  </a:lnTo>
                  <a:lnTo>
                    <a:pt x="7587" y="1003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6" name="Picture Placeholder 2"/>
          <p:cNvSpPr>
            <a:spLocks noGrp="1"/>
          </p:cNvSpPr>
          <p:nvPr>
            <p:ph type="pic" sz="quarter" idx="10"/>
          </p:nvPr>
        </p:nvSpPr>
        <p:spPr>
          <a:xfrm>
            <a:off x="2180933" y="3650943"/>
            <a:ext cx="1699011" cy="2246231"/>
          </a:xfrm>
        </p:spPr>
        <p:txBody>
          <a:bodyPr anchor="ctr"/>
          <a:lstStyle>
            <a:lvl1pPr algn="ctr">
              <a:defRPr/>
            </a:lvl1pPr>
          </a:lstStyle>
          <a:p>
            <a:r>
              <a:rPr lang="en-US"/>
              <a:t>Click icon to add picture</a:t>
            </a:r>
          </a:p>
        </p:txBody>
      </p:sp>
      <p:grpSp>
        <p:nvGrpSpPr>
          <p:cNvPr id="37" name="Group 36"/>
          <p:cNvGrpSpPr/>
          <p:nvPr/>
        </p:nvGrpSpPr>
        <p:grpSpPr>
          <a:xfrm>
            <a:off x="8881342" y="4268391"/>
            <a:ext cx="1007345" cy="2118060"/>
            <a:chOff x="5348288" y="496888"/>
            <a:chExt cx="3155950" cy="6635750"/>
          </a:xfrm>
        </p:grpSpPr>
        <p:grpSp>
          <p:nvGrpSpPr>
            <p:cNvPr id="38" name="Group 37"/>
            <p:cNvGrpSpPr/>
            <p:nvPr/>
          </p:nvGrpSpPr>
          <p:grpSpPr>
            <a:xfrm>
              <a:off x="5394325" y="560388"/>
              <a:ext cx="3078163" cy="6540500"/>
              <a:chOff x="5394325" y="560388"/>
              <a:chExt cx="3078163" cy="6540500"/>
            </a:xfrm>
          </p:grpSpPr>
          <p:sp>
            <p:nvSpPr>
              <p:cNvPr id="40"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1"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2"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3"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4"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5"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9"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rgbClr val="26292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6" name="Picture Placeholder 5"/>
          <p:cNvSpPr>
            <a:spLocks noGrp="1"/>
          </p:cNvSpPr>
          <p:nvPr>
            <p:ph type="pic" sz="quarter" idx="15"/>
          </p:nvPr>
        </p:nvSpPr>
        <p:spPr>
          <a:xfrm>
            <a:off x="8960613" y="4563078"/>
            <a:ext cx="848297" cy="1511588"/>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3532128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46"/>
                                        </p:tgtEl>
                                        <p:attrNameLst>
                                          <p:attrName>style.visibility</p:attrName>
                                        </p:attrNameLst>
                                      </p:cBhvr>
                                      <p:to>
                                        <p:strVal val="visible"/>
                                      </p:to>
                                    </p:set>
                                    <p:animEffect transition="in" filter="fade">
                                      <p:cBhvr>
                                        <p:cTn id="20" dur="300"/>
                                        <p:tgtEl>
                                          <p:spTgt spid="46"/>
                                        </p:tgtEl>
                                      </p:cBhvr>
                                    </p:animEffect>
                                  </p:childTnLst>
                                </p:cTn>
                              </p:par>
                            </p:childTnLst>
                          </p:cTn>
                        </p:par>
                        <p:par>
                          <p:cTn id="21" fill="hold">
                            <p:stCondLst>
                              <p:cond delay="1800"/>
                            </p:stCondLst>
                            <p:childTnLst>
                              <p:par>
                                <p:cTn id="22" presetID="2" presetClass="entr" presetSubtype="4"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anim calcmode="lin" valueType="num">
                                      <p:cBhvr additive="base">
                                        <p:cTn id="24" dur="500" fill="hold"/>
                                        <p:tgtEl>
                                          <p:spTgt spid="27"/>
                                        </p:tgtEl>
                                        <p:attrNameLst>
                                          <p:attrName>ppt_x</p:attrName>
                                        </p:attrNameLst>
                                      </p:cBhvr>
                                      <p:tavLst>
                                        <p:tav tm="0">
                                          <p:val>
                                            <p:strVal val="#ppt_x"/>
                                          </p:val>
                                        </p:tav>
                                        <p:tav tm="100000">
                                          <p:val>
                                            <p:strVal val="#ppt_x"/>
                                          </p:val>
                                        </p:tav>
                                      </p:tavLst>
                                    </p:anim>
                                    <p:anim calcmode="lin" valueType="num">
                                      <p:cBhvr additive="base">
                                        <p:cTn id="25" dur="500" fill="hold"/>
                                        <p:tgtEl>
                                          <p:spTgt spid="27"/>
                                        </p:tgtEl>
                                        <p:attrNameLst>
                                          <p:attrName>ppt_y</p:attrName>
                                        </p:attrNameLst>
                                      </p:cBhvr>
                                      <p:tavLst>
                                        <p:tav tm="0">
                                          <p:val>
                                            <p:strVal val="1+#ppt_h/2"/>
                                          </p:val>
                                        </p:tav>
                                        <p:tav tm="100000">
                                          <p:val>
                                            <p:strVal val="#ppt_y"/>
                                          </p:val>
                                        </p:tav>
                                      </p:tavLst>
                                    </p:anim>
                                  </p:childTnLst>
                                </p:cTn>
                              </p:par>
                            </p:childTnLst>
                          </p:cTn>
                        </p:par>
                        <p:par>
                          <p:cTn id="26" fill="hold">
                            <p:stCondLst>
                              <p:cond delay="2300"/>
                            </p:stCondLst>
                            <p:childTnLst>
                              <p:par>
                                <p:cTn id="27" presetID="10" presetClass="entr" presetSubtype="0" fill="hold" grpId="0" nodeType="afterEffect" nodePh="1">
                                  <p:stCondLst>
                                    <p:cond delay="0"/>
                                  </p:stCondLst>
                                  <p:endCondLst>
                                    <p:cond evt="begin" delay="0">
                                      <p:tn val="27"/>
                                    </p:cond>
                                  </p:endCondLst>
                                  <p:childTnLst>
                                    <p:set>
                                      <p:cBhvr>
                                        <p:cTn id="28" dur="1" fill="hold">
                                          <p:stCondLst>
                                            <p:cond delay="0"/>
                                          </p:stCondLst>
                                        </p:cTn>
                                        <p:tgtEl>
                                          <p:spTgt spid="36"/>
                                        </p:tgtEl>
                                        <p:attrNameLst>
                                          <p:attrName>style.visibility</p:attrName>
                                        </p:attrNameLst>
                                      </p:cBhvr>
                                      <p:to>
                                        <p:strVal val="visible"/>
                                      </p:to>
                                    </p:set>
                                    <p:animEffect transition="in" filter="fade">
                                      <p:cBhvr>
                                        <p:cTn id="29" dur="300"/>
                                        <p:tgtEl>
                                          <p:spTgt spid="36"/>
                                        </p:tgtEl>
                                      </p:cBhvr>
                                    </p:animEffect>
                                  </p:childTnLst>
                                </p:cTn>
                              </p:par>
                            </p:childTnLst>
                          </p:cTn>
                        </p:par>
                        <p:par>
                          <p:cTn id="30" fill="hold">
                            <p:stCondLst>
                              <p:cond delay="2600"/>
                            </p:stCondLst>
                            <p:childTnLst>
                              <p:par>
                                <p:cTn id="31" presetID="2" presetClass="entr" presetSubtype="4" fill="hold" nodeType="afterEffect">
                                  <p:stCondLst>
                                    <p:cond delay="0"/>
                                  </p:stCondLst>
                                  <p:childTnLst>
                                    <p:set>
                                      <p:cBhvr>
                                        <p:cTn id="32" dur="1" fill="hold">
                                          <p:stCondLst>
                                            <p:cond delay="0"/>
                                          </p:stCondLst>
                                        </p:cTn>
                                        <p:tgtEl>
                                          <p:spTgt spid="66"/>
                                        </p:tgtEl>
                                        <p:attrNameLst>
                                          <p:attrName>style.visibility</p:attrName>
                                        </p:attrNameLst>
                                      </p:cBhvr>
                                      <p:to>
                                        <p:strVal val="visible"/>
                                      </p:to>
                                    </p:set>
                                    <p:anim calcmode="lin" valueType="num">
                                      <p:cBhvr additive="base">
                                        <p:cTn id="33" dur="500" fill="hold"/>
                                        <p:tgtEl>
                                          <p:spTgt spid="66"/>
                                        </p:tgtEl>
                                        <p:attrNameLst>
                                          <p:attrName>ppt_x</p:attrName>
                                        </p:attrNameLst>
                                      </p:cBhvr>
                                      <p:tavLst>
                                        <p:tav tm="0">
                                          <p:val>
                                            <p:strVal val="#ppt_x"/>
                                          </p:val>
                                        </p:tav>
                                        <p:tav tm="100000">
                                          <p:val>
                                            <p:strVal val="#ppt_x"/>
                                          </p:val>
                                        </p:tav>
                                      </p:tavLst>
                                    </p:anim>
                                    <p:anim calcmode="lin" valueType="num">
                                      <p:cBhvr additive="base">
                                        <p:cTn id="34" dur="500" fill="hold"/>
                                        <p:tgtEl>
                                          <p:spTgt spid="66"/>
                                        </p:tgtEl>
                                        <p:attrNameLst>
                                          <p:attrName>ppt_y</p:attrName>
                                        </p:attrNameLst>
                                      </p:cBhvr>
                                      <p:tavLst>
                                        <p:tav tm="0">
                                          <p:val>
                                            <p:strVal val="1+#ppt_h/2"/>
                                          </p:val>
                                        </p:tav>
                                        <p:tav tm="100000">
                                          <p:val>
                                            <p:strVal val="#ppt_y"/>
                                          </p:val>
                                        </p:tav>
                                      </p:tavLst>
                                    </p:anim>
                                  </p:childTnLst>
                                </p:cTn>
                              </p:par>
                            </p:childTnLst>
                          </p:cTn>
                        </p:par>
                        <p:par>
                          <p:cTn id="35" fill="hold">
                            <p:stCondLst>
                              <p:cond delay="3100"/>
                            </p:stCondLst>
                            <p:childTnLst>
                              <p:par>
                                <p:cTn id="36" presetID="10" presetClass="entr" presetSubtype="0" fill="hold" grpId="0" nodeType="afterEffect" nodePh="1">
                                  <p:stCondLst>
                                    <p:cond delay="0"/>
                                  </p:stCondLst>
                                  <p:endCondLst>
                                    <p:cond evt="begin" delay="0">
                                      <p:tn val="36"/>
                                    </p:cond>
                                  </p:endCondLst>
                                  <p:childTnLst>
                                    <p:set>
                                      <p:cBhvr>
                                        <p:cTn id="37" dur="1" fill="hold">
                                          <p:stCondLst>
                                            <p:cond delay="0"/>
                                          </p:stCondLst>
                                        </p:cTn>
                                        <p:tgtEl>
                                          <p:spTgt spid="73"/>
                                        </p:tgtEl>
                                        <p:attrNameLst>
                                          <p:attrName>style.visibility</p:attrName>
                                        </p:attrNameLst>
                                      </p:cBhvr>
                                      <p:to>
                                        <p:strVal val="visible"/>
                                      </p:to>
                                    </p:set>
                                    <p:animEffect transition="in" filter="fade">
                                      <p:cBhvr>
                                        <p:cTn id="38" dur="300"/>
                                        <p:tgtEl>
                                          <p:spTgt spid="73"/>
                                        </p:tgtEl>
                                      </p:cBhvr>
                                    </p:animEffect>
                                  </p:childTnLst>
                                </p:cTn>
                              </p:par>
                            </p:childTnLst>
                          </p:cTn>
                        </p:par>
                        <p:par>
                          <p:cTn id="39" fill="hold">
                            <p:stCondLst>
                              <p:cond delay="3400"/>
                            </p:stCondLst>
                            <p:childTnLst>
                              <p:par>
                                <p:cTn id="40" presetID="10" presetClass="entr" presetSubtype="0"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73" grpId="0"/>
      <p:bldP spid="36" grpId="0"/>
      <p:bldP spid="46" grpId="0"/>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1_mockup_06">
    <p:spTree>
      <p:nvGrpSpPr>
        <p:cNvPr id="1" name=""/>
        <p:cNvGrpSpPr/>
        <p:nvPr/>
      </p:nvGrpSpPr>
      <p:grpSpPr>
        <a:xfrm>
          <a:off x="0" y="0"/>
          <a:ext cx="0" cy="0"/>
          <a:chOff x="0" y="0"/>
          <a:chExt cx="0" cy="0"/>
        </a:xfrm>
      </p:grpSpPr>
      <p:sp>
        <p:nvSpPr>
          <p:cNvPr id="12"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126" y="5301111"/>
            <a:ext cx="9160031" cy="868295"/>
          </a:xfrm>
          <a:prstGeom prst="rect">
            <a:avLst/>
          </a:prstGeom>
        </p:spPr>
      </p:pic>
      <p:sp>
        <p:nvSpPr>
          <p:cNvPr id="8" name="Subtitle 2"/>
          <p:cNvSpPr>
            <a:spLocks noGrp="1"/>
          </p:cNvSpPr>
          <p:nvPr>
            <p:ph type="subTitle" idx="1"/>
          </p:nvPr>
        </p:nvSpPr>
        <p:spPr>
          <a:xfrm>
            <a:off x="3021453" y="1175329"/>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1" name="Title 1"/>
          <p:cNvSpPr>
            <a:spLocks noGrp="1"/>
          </p:cNvSpPr>
          <p:nvPr>
            <p:ph type="ctrTitle"/>
          </p:nvPr>
        </p:nvSpPr>
        <p:spPr>
          <a:xfrm>
            <a:off x="3019977" y="594216"/>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13" name="Group 12"/>
          <p:cNvGrpSpPr/>
          <p:nvPr/>
        </p:nvGrpSpPr>
        <p:grpSpPr>
          <a:xfrm>
            <a:off x="3140624" y="2370640"/>
            <a:ext cx="6852528" cy="3929589"/>
            <a:chOff x="1573213" y="2011363"/>
            <a:chExt cx="6840537" cy="3922712"/>
          </a:xfrm>
        </p:grpSpPr>
        <p:sp>
          <p:nvSpPr>
            <p:cNvPr id="14" name="Freeform 1"/>
            <p:cNvSpPr>
              <a:spLocks noChangeArrowheads="1"/>
            </p:cNvSpPr>
            <p:nvPr/>
          </p:nvSpPr>
          <p:spPr bwMode="auto">
            <a:xfrm>
              <a:off x="2241550" y="2011363"/>
              <a:ext cx="5532438" cy="3798887"/>
            </a:xfrm>
            <a:custGeom>
              <a:avLst/>
              <a:gdLst>
                <a:gd name="T0" fmla="*/ 15366 w 15367"/>
                <a:gd name="T1" fmla="*/ 10129 h 10553"/>
                <a:gd name="T2" fmla="*/ 15366 w 15367"/>
                <a:gd name="T3" fmla="*/ 10129 h 10553"/>
                <a:gd name="T4" fmla="*/ 14950 w 15367"/>
                <a:gd name="T5" fmla="*/ 10552 h 10553"/>
                <a:gd name="T6" fmla="*/ 423 w 15367"/>
                <a:gd name="T7" fmla="*/ 10552 h 10553"/>
                <a:gd name="T8" fmla="*/ 0 w 15367"/>
                <a:gd name="T9" fmla="*/ 10129 h 10553"/>
                <a:gd name="T10" fmla="*/ 0 w 15367"/>
                <a:gd name="T11" fmla="*/ 416 h 10553"/>
                <a:gd name="T12" fmla="*/ 423 w 15367"/>
                <a:gd name="T13" fmla="*/ 0 h 10553"/>
                <a:gd name="T14" fmla="*/ 14950 w 15367"/>
                <a:gd name="T15" fmla="*/ 0 h 10553"/>
                <a:gd name="T16" fmla="*/ 15366 w 15367"/>
                <a:gd name="T17" fmla="*/ 416 h 10553"/>
                <a:gd name="T18" fmla="*/ 15366 w 15367"/>
                <a:gd name="T19" fmla="*/ 10129 h 10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7" h="10553">
                  <a:moveTo>
                    <a:pt x="15366" y="10129"/>
                  </a:moveTo>
                  <a:lnTo>
                    <a:pt x="15366" y="10129"/>
                  </a:lnTo>
                  <a:cubicBezTo>
                    <a:pt x="15366" y="10365"/>
                    <a:pt x="15178" y="10552"/>
                    <a:pt x="14950" y="10552"/>
                  </a:cubicBezTo>
                  <a:cubicBezTo>
                    <a:pt x="423" y="10552"/>
                    <a:pt x="423" y="10552"/>
                    <a:pt x="423" y="10552"/>
                  </a:cubicBezTo>
                  <a:cubicBezTo>
                    <a:pt x="187" y="10552"/>
                    <a:pt x="0" y="10365"/>
                    <a:pt x="0" y="10129"/>
                  </a:cubicBezTo>
                  <a:cubicBezTo>
                    <a:pt x="0" y="416"/>
                    <a:pt x="0" y="416"/>
                    <a:pt x="0" y="416"/>
                  </a:cubicBezTo>
                  <a:cubicBezTo>
                    <a:pt x="0" y="187"/>
                    <a:pt x="187" y="0"/>
                    <a:pt x="423" y="0"/>
                  </a:cubicBezTo>
                  <a:cubicBezTo>
                    <a:pt x="14950" y="0"/>
                    <a:pt x="14950" y="0"/>
                    <a:pt x="14950" y="0"/>
                  </a:cubicBezTo>
                  <a:cubicBezTo>
                    <a:pt x="15178" y="0"/>
                    <a:pt x="15366" y="187"/>
                    <a:pt x="15366" y="416"/>
                  </a:cubicBezTo>
                  <a:lnTo>
                    <a:pt x="15366" y="1012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2"/>
            <p:cNvSpPr>
              <a:spLocks noChangeArrowheads="1"/>
            </p:cNvSpPr>
            <p:nvPr/>
          </p:nvSpPr>
          <p:spPr bwMode="auto">
            <a:xfrm>
              <a:off x="1573213" y="5726113"/>
              <a:ext cx="6840537" cy="207962"/>
            </a:xfrm>
            <a:custGeom>
              <a:avLst/>
              <a:gdLst>
                <a:gd name="T0" fmla="*/ 18999 w 19000"/>
                <a:gd name="T1" fmla="*/ 347 h 577"/>
                <a:gd name="T2" fmla="*/ 18999 w 19000"/>
                <a:gd name="T3" fmla="*/ 347 h 577"/>
                <a:gd name="T4" fmla="*/ 18284 w 19000"/>
                <a:gd name="T5" fmla="*/ 576 h 577"/>
                <a:gd name="T6" fmla="*/ 742 w 19000"/>
                <a:gd name="T7" fmla="*/ 576 h 577"/>
                <a:gd name="T8" fmla="*/ 0 w 19000"/>
                <a:gd name="T9" fmla="*/ 347 h 577"/>
                <a:gd name="T10" fmla="*/ 0 w 19000"/>
                <a:gd name="T11" fmla="*/ 0 h 577"/>
                <a:gd name="T12" fmla="*/ 18999 w 19000"/>
                <a:gd name="T13" fmla="*/ 0 h 577"/>
                <a:gd name="T14" fmla="*/ 18999 w 19000"/>
                <a:gd name="T15" fmla="*/ 347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577">
                  <a:moveTo>
                    <a:pt x="18999" y="347"/>
                  </a:moveTo>
                  <a:lnTo>
                    <a:pt x="18999" y="347"/>
                  </a:lnTo>
                  <a:cubicBezTo>
                    <a:pt x="18999" y="347"/>
                    <a:pt x="18693" y="576"/>
                    <a:pt x="18284" y="576"/>
                  </a:cubicBezTo>
                  <a:cubicBezTo>
                    <a:pt x="17875" y="576"/>
                    <a:pt x="1095" y="576"/>
                    <a:pt x="742" y="576"/>
                  </a:cubicBezTo>
                  <a:cubicBezTo>
                    <a:pt x="395" y="576"/>
                    <a:pt x="0" y="347"/>
                    <a:pt x="0" y="347"/>
                  </a:cubicBezTo>
                  <a:cubicBezTo>
                    <a:pt x="0" y="0"/>
                    <a:pt x="0" y="0"/>
                    <a:pt x="0" y="0"/>
                  </a:cubicBezTo>
                  <a:cubicBezTo>
                    <a:pt x="18999" y="0"/>
                    <a:pt x="18999" y="0"/>
                    <a:pt x="18999" y="0"/>
                  </a:cubicBezTo>
                  <a:lnTo>
                    <a:pt x="18999" y="347"/>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3"/>
            <p:cNvSpPr>
              <a:spLocks noChangeArrowheads="1"/>
            </p:cNvSpPr>
            <p:nvPr/>
          </p:nvSpPr>
          <p:spPr bwMode="auto">
            <a:xfrm>
              <a:off x="1573213" y="5849938"/>
              <a:ext cx="6840537" cy="82550"/>
            </a:xfrm>
            <a:custGeom>
              <a:avLst/>
              <a:gdLst>
                <a:gd name="T0" fmla="*/ 0 w 19000"/>
                <a:gd name="T1" fmla="*/ 0 h 230"/>
                <a:gd name="T2" fmla="*/ 0 w 19000"/>
                <a:gd name="T3" fmla="*/ 0 h 230"/>
                <a:gd name="T4" fmla="*/ 742 w 19000"/>
                <a:gd name="T5" fmla="*/ 229 h 230"/>
                <a:gd name="T6" fmla="*/ 18284 w 19000"/>
                <a:gd name="T7" fmla="*/ 229 h 230"/>
                <a:gd name="T8" fmla="*/ 18999 w 19000"/>
                <a:gd name="T9" fmla="*/ 0 h 230"/>
                <a:gd name="T10" fmla="*/ 0 w 19000"/>
                <a:gd name="T11" fmla="*/ 0 h 230"/>
              </a:gdLst>
              <a:ahLst/>
              <a:cxnLst>
                <a:cxn ang="0">
                  <a:pos x="T0" y="T1"/>
                </a:cxn>
                <a:cxn ang="0">
                  <a:pos x="T2" y="T3"/>
                </a:cxn>
                <a:cxn ang="0">
                  <a:pos x="T4" y="T5"/>
                </a:cxn>
                <a:cxn ang="0">
                  <a:pos x="T6" y="T7"/>
                </a:cxn>
                <a:cxn ang="0">
                  <a:pos x="T8" y="T9"/>
                </a:cxn>
                <a:cxn ang="0">
                  <a:pos x="T10" y="T11"/>
                </a:cxn>
              </a:cxnLst>
              <a:rect l="0" t="0" r="r" b="b"/>
              <a:pathLst>
                <a:path w="19000" h="230">
                  <a:moveTo>
                    <a:pt x="0" y="0"/>
                  </a:moveTo>
                  <a:lnTo>
                    <a:pt x="0" y="0"/>
                  </a:lnTo>
                  <a:cubicBezTo>
                    <a:pt x="0" y="0"/>
                    <a:pt x="395" y="229"/>
                    <a:pt x="742" y="229"/>
                  </a:cubicBezTo>
                  <a:cubicBezTo>
                    <a:pt x="1095" y="229"/>
                    <a:pt x="17875" y="229"/>
                    <a:pt x="18284" y="229"/>
                  </a:cubicBezTo>
                  <a:cubicBezTo>
                    <a:pt x="18693" y="229"/>
                    <a:pt x="18999" y="0"/>
                    <a:pt x="18999" y="0"/>
                  </a:cubicBezTo>
                  <a:lnTo>
                    <a:pt x="0" y="0"/>
                  </a:lnTo>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4"/>
            <p:cNvSpPr>
              <a:spLocks noChangeArrowheads="1"/>
            </p:cNvSpPr>
            <p:nvPr/>
          </p:nvSpPr>
          <p:spPr bwMode="auto">
            <a:xfrm>
              <a:off x="4508500" y="5726113"/>
              <a:ext cx="973138" cy="77787"/>
            </a:xfrm>
            <a:custGeom>
              <a:avLst/>
              <a:gdLst>
                <a:gd name="T0" fmla="*/ 0 w 2704"/>
                <a:gd name="T1" fmla="*/ 0 h 216"/>
                <a:gd name="T2" fmla="*/ 0 w 2704"/>
                <a:gd name="T3" fmla="*/ 0 h 216"/>
                <a:gd name="T4" fmla="*/ 298 w 2704"/>
                <a:gd name="T5" fmla="*/ 215 h 216"/>
                <a:gd name="T6" fmla="*/ 2405 w 2704"/>
                <a:gd name="T7" fmla="*/ 215 h 216"/>
                <a:gd name="T8" fmla="*/ 2703 w 2704"/>
                <a:gd name="T9" fmla="*/ 0 h 216"/>
                <a:gd name="T10" fmla="*/ 0 w 2704"/>
                <a:gd name="T11" fmla="*/ 0 h 216"/>
              </a:gdLst>
              <a:ahLst/>
              <a:cxnLst>
                <a:cxn ang="0">
                  <a:pos x="T0" y="T1"/>
                </a:cxn>
                <a:cxn ang="0">
                  <a:pos x="T2" y="T3"/>
                </a:cxn>
                <a:cxn ang="0">
                  <a:pos x="T4" y="T5"/>
                </a:cxn>
                <a:cxn ang="0">
                  <a:pos x="T6" y="T7"/>
                </a:cxn>
                <a:cxn ang="0">
                  <a:pos x="T8" y="T9"/>
                </a:cxn>
                <a:cxn ang="0">
                  <a:pos x="T10" y="T11"/>
                </a:cxn>
              </a:cxnLst>
              <a:rect l="0" t="0" r="r" b="b"/>
              <a:pathLst>
                <a:path w="2704" h="216">
                  <a:moveTo>
                    <a:pt x="0" y="0"/>
                  </a:moveTo>
                  <a:lnTo>
                    <a:pt x="0" y="0"/>
                  </a:lnTo>
                  <a:cubicBezTo>
                    <a:pt x="41" y="125"/>
                    <a:pt x="159" y="215"/>
                    <a:pt x="298" y="215"/>
                  </a:cubicBezTo>
                  <a:cubicBezTo>
                    <a:pt x="2405" y="215"/>
                    <a:pt x="2405" y="215"/>
                    <a:pt x="2405" y="215"/>
                  </a:cubicBezTo>
                  <a:cubicBezTo>
                    <a:pt x="2543" y="215"/>
                    <a:pt x="2661" y="125"/>
                    <a:pt x="2703" y="0"/>
                  </a:cubicBezTo>
                  <a:lnTo>
                    <a:pt x="0" y="0"/>
                  </a:ln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5"/>
            <p:cNvSpPr>
              <a:spLocks noChangeArrowheads="1"/>
            </p:cNvSpPr>
            <p:nvPr/>
          </p:nvSpPr>
          <p:spPr bwMode="auto">
            <a:xfrm>
              <a:off x="7675563" y="5775325"/>
              <a:ext cx="307975" cy="30163"/>
            </a:xfrm>
            <a:custGeom>
              <a:avLst/>
              <a:gdLst>
                <a:gd name="T0" fmla="*/ 853 w 854"/>
                <a:gd name="T1" fmla="*/ 42 h 84"/>
                <a:gd name="T2" fmla="*/ 853 w 854"/>
                <a:gd name="T3" fmla="*/ 42 h 84"/>
                <a:gd name="T4" fmla="*/ 811 w 854"/>
                <a:gd name="T5" fmla="*/ 83 h 84"/>
                <a:gd name="T6" fmla="*/ 42 w 854"/>
                <a:gd name="T7" fmla="*/ 83 h 84"/>
                <a:gd name="T8" fmla="*/ 0 w 854"/>
                <a:gd name="T9" fmla="*/ 42 h 84"/>
                <a:gd name="T10" fmla="*/ 0 w 854"/>
                <a:gd name="T11" fmla="*/ 42 h 84"/>
                <a:gd name="T12" fmla="*/ 42 w 854"/>
                <a:gd name="T13" fmla="*/ 0 h 84"/>
                <a:gd name="T14" fmla="*/ 811 w 854"/>
                <a:gd name="T15" fmla="*/ 0 h 84"/>
                <a:gd name="T16" fmla="*/ 853 w 854"/>
                <a:gd name="T1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4" h="84">
                  <a:moveTo>
                    <a:pt x="853" y="42"/>
                  </a:moveTo>
                  <a:lnTo>
                    <a:pt x="853" y="42"/>
                  </a:lnTo>
                  <a:cubicBezTo>
                    <a:pt x="853" y="69"/>
                    <a:pt x="832" y="83"/>
                    <a:pt x="811" y="83"/>
                  </a:cubicBezTo>
                  <a:cubicBezTo>
                    <a:pt x="42" y="83"/>
                    <a:pt x="42" y="83"/>
                    <a:pt x="42" y="83"/>
                  </a:cubicBezTo>
                  <a:cubicBezTo>
                    <a:pt x="21" y="83"/>
                    <a:pt x="0" y="69"/>
                    <a:pt x="0" y="42"/>
                  </a:cubicBezTo>
                  <a:lnTo>
                    <a:pt x="0" y="42"/>
                  </a:lnTo>
                  <a:cubicBezTo>
                    <a:pt x="0" y="21"/>
                    <a:pt x="21" y="0"/>
                    <a:pt x="42" y="0"/>
                  </a:cubicBezTo>
                  <a:cubicBezTo>
                    <a:pt x="811" y="0"/>
                    <a:pt x="811" y="0"/>
                    <a:pt x="811" y="0"/>
                  </a:cubicBezTo>
                  <a:cubicBezTo>
                    <a:pt x="832" y="0"/>
                    <a:pt x="853" y="21"/>
                    <a:pt x="853" y="42"/>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9" name="Freeform 6"/>
            <p:cNvSpPr>
              <a:spLocks noChangeArrowheads="1"/>
            </p:cNvSpPr>
            <p:nvPr/>
          </p:nvSpPr>
          <p:spPr bwMode="auto">
            <a:xfrm>
              <a:off x="5014913" y="2092325"/>
              <a:ext cx="30162" cy="30163"/>
            </a:xfrm>
            <a:custGeom>
              <a:avLst/>
              <a:gdLst>
                <a:gd name="T0" fmla="*/ 83 w 84"/>
                <a:gd name="T1" fmla="*/ 41 h 84"/>
                <a:gd name="T2" fmla="*/ 83 w 84"/>
                <a:gd name="T3" fmla="*/ 41 h 84"/>
                <a:gd name="T4" fmla="*/ 42 w 84"/>
                <a:gd name="T5" fmla="*/ 83 h 84"/>
                <a:gd name="T6" fmla="*/ 0 w 84"/>
                <a:gd name="T7" fmla="*/ 41 h 84"/>
                <a:gd name="T8" fmla="*/ 42 w 84"/>
                <a:gd name="T9" fmla="*/ 0 h 84"/>
                <a:gd name="T10" fmla="*/ 83 w 84"/>
                <a:gd name="T11" fmla="*/ 41 h 84"/>
              </a:gdLst>
              <a:ahLst/>
              <a:cxnLst>
                <a:cxn ang="0">
                  <a:pos x="T0" y="T1"/>
                </a:cxn>
                <a:cxn ang="0">
                  <a:pos x="T2" y="T3"/>
                </a:cxn>
                <a:cxn ang="0">
                  <a:pos x="T4" y="T5"/>
                </a:cxn>
                <a:cxn ang="0">
                  <a:pos x="T6" y="T7"/>
                </a:cxn>
                <a:cxn ang="0">
                  <a:pos x="T8" y="T9"/>
                </a:cxn>
                <a:cxn ang="0">
                  <a:pos x="T10" y="T11"/>
                </a:cxn>
              </a:cxnLst>
              <a:rect l="0" t="0" r="r" b="b"/>
              <a:pathLst>
                <a:path w="84" h="84">
                  <a:moveTo>
                    <a:pt x="83" y="41"/>
                  </a:moveTo>
                  <a:lnTo>
                    <a:pt x="83" y="41"/>
                  </a:lnTo>
                  <a:cubicBezTo>
                    <a:pt x="83" y="69"/>
                    <a:pt x="70" y="83"/>
                    <a:pt x="42" y="83"/>
                  </a:cubicBezTo>
                  <a:cubicBezTo>
                    <a:pt x="21" y="83"/>
                    <a:pt x="0" y="69"/>
                    <a:pt x="0" y="41"/>
                  </a:cubicBezTo>
                  <a:cubicBezTo>
                    <a:pt x="0" y="21"/>
                    <a:pt x="21" y="0"/>
                    <a:pt x="42" y="0"/>
                  </a:cubicBezTo>
                  <a:cubicBezTo>
                    <a:pt x="70" y="0"/>
                    <a:pt x="83" y="21"/>
                    <a:pt x="83" y="41"/>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0" name="Freeform 7"/>
            <p:cNvSpPr>
              <a:spLocks noChangeArrowheads="1"/>
            </p:cNvSpPr>
            <p:nvPr/>
          </p:nvSpPr>
          <p:spPr bwMode="auto">
            <a:xfrm>
              <a:off x="2386013" y="2184400"/>
              <a:ext cx="5245100" cy="3314700"/>
            </a:xfrm>
            <a:custGeom>
              <a:avLst/>
              <a:gdLst>
                <a:gd name="T0" fmla="*/ 14568 w 14569"/>
                <a:gd name="T1" fmla="*/ 9207 h 9208"/>
                <a:gd name="T2" fmla="*/ 0 w 14569"/>
                <a:gd name="T3" fmla="*/ 9207 h 9208"/>
                <a:gd name="T4" fmla="*/ 0 w 14569"/>
                <a:gd name="T5" fmla="*/ 0 h 9208"/>
                <a:gd name="T6" fmla="*/ 14568 w 14569"/>
                <a:gd name="T7" fmla="*/ 0 h 9208"/>
                <a:gd name="T8" fmla="*/ 14568 w 14569"/>
                <a:gd name="T9" fmla="*/ 9207 h 9208"/>
              </a:gdLst>
              <a:ahLst/>
              <a:cxnLst>
                <a:cxn ang="0">
                  <a:pos x="T0" y="T1"/>
                </a:cxn>
                <a:cxn ang="0">
                  <a:pos x="T2" y="T3"/>
                </a:cxn>
                <a:cxn ang="0">
                  <a:pos x="T4" y="T5"/>
                </a:cxn>
                <a:cxn ang="0">
                  <a:pos x="T6" y="T7"/>
                </a:cxn>
                <a:cxn ang="0">
                  <a:pos x="T8" y="T9"/>
                </a:cxn>
              </a:cxnLst>
              <a:rect l="0" t="0" r="r" b="b"/>
              <a:pathLst>
                <a:path w="14569" h="9208">
                  <a:moveTo>
                    <a:pt x="14568" y="9207"/>
                  </a:moveTo>
                  <a:lnTo>
                    <a:pt x="0" y="9207"/>
                  </a:lnTo>
                  <a:lnTo>
                    <a:pt x="0" y="0"/>
                  </a:lnTo>
                  <a:lnTo>
                    <a:pt x="14568" y="0"/>
                  </a:lnTo>
                  <a:lnTo>
                    <a:pt x="14568" y="920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1" name="Picture Placeholder 2"/>
          <p:cNvSpPr>
            <a:spLocks noGrp="1"/>
          </p:cNvSpPr>
          <p:nvPr>
            <p:ph type="pic" sz="quarter" idx="18"/>
          </p:nvPr>
        </p:nvSpPr>
        <p:spPr>
          <a:xfrm>
            <a:off x="3955849" y="2530379"/>
            <a:ext cx="5255107" cy="3321243"/>
          </a:xfrm>
        </p:spPr>
        <p:txBody>
          <a:bodyPr anchor="ctr"/>
          <a:lstStyle>
            <a:lvl1pPr algn="ctr">
              <a:defRPr/>
            </a:lvl1pPr>
          </a:lstStyle>
          <a:p>
            <a:r>
              <a:rPr lang="en-US"/>
              <a:t>Click icon to add picture</a:t>
            </a:r>
          </a:p>
        </p:txBody>
      </p:sp>
      <p:grpSp>
        <p:nvGrpSpPr>
          <p:cNvPr id="22" name="Group 21"/>
          <p:cNvGrpSpPr/>
          <p:nvPr/>
        </p:nvGrpSpPr>
        <p:grpSpPr>
          <a:xfrm>
            <a:off x="2503201" y="3933288"/>
            <a:ext cx="1218888" cy="2562853"/>
            <a:chOff x="5348288" y="496888"/>
            <a:chExt cx="3155950" cy="6635750"/>
          </a:xfrm>
        </p:grpSpPr>
        <p:grpSp>
          <p:nvGrpSpPr>
            <p:cNvPr id="23" name="Group 22"/>
            <p:cNvGrpSpPr/>
            <p:nvPr/>
          </p:nvGrpSpPr>
          <p:grpSpPr>
            <a:xfrm>
              <a:off x="5394325" y="560388"/>
              <a:ext cx="3078163" cy="6540500"/>
              <a:chOff x="5394325" y="560388"/>
              <a:chExt cx="3078163" cy="6540500"/>
            </a:xfrm>
          </p:grpSpPr>
          <p:sp>
            <p:nvSpPr>
              <p:cNvPr id="25"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8"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9"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0"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4"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1" name="Picture Placeholder 5"/>
          <p:cNvSpPr>
            <a:spLocks noGrp="1"/>
          </p:cNvSpPr>
          <p:nvPr>
            <p:ph type="pic" sz="quarter" idx="19"/>
          </p:nvPr>
        </p:nvSpPr>
        <p:spPr>
          <a:xfrm>
            <a:off x="2608053" y="4301312"/>
            <a:ext cx="1026439" cy="1829021"/>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5209390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31"/>
                                        </p:tgtEl>
                                        <p:attrNameLst>
                                          <p:attrName>style.visibility</p:attrName>
                                        </p:attrNameLst>
                                      </p:cBhvr>
                                      <p:to>
                                        <p:strVal val="visible"/>
                                      </p:to>
                                    </p:set>
                                    <p:animEffect transition="in" filter="fade">
                                      <p:cBhvr>
                                        <p:cTn id="20" dur="300"/>
                                        <p:tgtEl>
                                          <p:spTgt spid="31"/>
                                        </p:tgtEl>
                                      </p:cBhvr>
                                    </p:animEffect>
                                  </p:childTnLst>
                                </p:cTn>
                              </p:par>
                            </p:childTnLst>
                          </p:cTn>
                        </p:par>
                        <p:par>
                          <p:cTn id="21" fill="hold">
                            <p:stCondLst>
                              <p:cond delay="1800"/>
                            </p:stCondLst>
                            <p:childTnLst>
                              <p:par>
                                <p:cTn id="22" presetID="2" presetClass="entr" presetSubtype="4"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ppt_x"/>
                                          </p:val>
                                        </p:tav>
                                        <p:tav tm="100000">
                                          <p:val>
                                            <p:strVal val="#ppt_x"/>
                                          </p:val>
                                        </p:tav>
                                      </p:tavLst>
                                    </p:anim>
                                    <p:anim calcmode="lin" valueType="num">
                                      <p:cBhvr additive="base">
                                        <p:cTn id="25" dur="500" fill="hold"/>
                                        <p:tgtEl>
                                          <p:spTgt spid="13"/>
                                        </p:tgtEl>
                                        <p:attrNameLst>
                                          <p:attrName>ppt_y</p:attrName>
                                        </p:attrNameLst>
                                      </p:cBhvr>
                                      <p:tavLst>
                                        <p:tav tm="0">
                                          <p:val>
                                            <p:strVal val="1+#ppt_h/2"/>
                                          </p:val>
                                        </p:tav>
                                        <p:tav tm="100000">
                                          <p:val>
                                            <p:strVal val="#ppt_y"/>
                                          </p:val>
                                        </p:tav>
                                      </p:tavLst>
                                    </p:anim>
                                  </p:childTnLst>
                                </p:cTn>
                              </p:par>
                            </p:childTnLst>
                          </p:cTn>
                        </p:par>
                        <p:par>
                          <p:cTn id="26" fill="hold">
                            <p:stCondLst>
                              <p:cond delay="2300"/>
                            </p:stCondLst>
                            <p:childTnLst>
                              <p:par>
                                <p:cTn id="27" presetID="10" presetClass="entr" presetSubtype="0" fill="hold" grpId="0" nodeType="afterEffect" nodePh="1">
                                  <p:stCondLst>
                                    <p:cond delay="0"/>
                                  </p:stCondLst>
                                  <p:endCondLst>
                                    <p:cond evt="begin" delay="0">
                                      <p:tn val="27"/>
                                    </p:cond>
                                  </p:endCondLst>
                                  <p:childTnLst>
                                    <p:set>
                                      <p:cBhvr>
                                        <p:cTn id="28" dur="1" fill="hold">
                                          <p:stCondLst>
                                            <p:cond delay="0"/>
                                          </p:stCondLst>
                                        </p:cTn>
                                        <p:tgtEl>
                                          <p:spTgt spid="21"/>
                                        </p:tgtEl>
                                        <p:attrNameLst>
                                          <p:attrName>style.visibility</p:attrName>
                                        </p:attrNameLst>
                                      </p:cBhvr>
                                      <p:to>
                                        <p:strVal val="visible"/>
                                      </p:to>
                                    </p:set>
                                    <p:animEffect transition="in" filter="fade">
                                      <p:cBhvr>
                                        <p:cTn id="29" dur="300"/>
                                        <p:tgtEl>
                                          <p:spTgt spid="21"/>
                                        </p:tgtEl>
                                      </p:cBhvr>
                                    </p:animEffect>
                                  </p:childTnLst>
                                </p:cTn>
                              </p:par>
                            </p:childTnLst>
                          </p:cTn>
                        </p:par>
                        <p:par>
                          <p:cTn id="30" fill="hold">
                            <p:stCondLst>
                              <p:cond delay="26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1" grpId="0"/>
      <p:bldP spid="21" grpId="0"/>
      <p:bldP spid="31" grpId="0"/>
    </p:bld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7_mockup_05">
    <p:spTree>
      <p:nvGrpSpPr>
        <p:cNvPr id="1" name=""/>
        <p:cNvGrpSpPr/>
        <p:nvPr/>
      </p:nvGrpSpPr>
      <p:grpSpPr>
        <a:xfrm>
          <a:off x="0" y="0"/>
          <a:ext cx="0" cy="0"/>
          <a:chOff x="0" y="0"/>
          <a:chExt cx="0" cy="0"/>
        </a:xfrm>
      </p:grpSpPr>
      <p:sp>
        <p:nvSpPr>
          <p:cNvPr id="20"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pic>
        <p:nvPicPr>
          <p:cNvPr id="16" name="Picture 15"/>
          <p:cNvPicPr>
            <a:picLocks noChangeAspect="1"/>
          </p:cNvPicPr>
          <p:nvPr/>
        </p:nvPicPr>
        <p:blipFill>
          <a:blip r:embed="rId3"/>
          <a:stretch>
            <a:fillRect/>
          </a:stretch>
        </p:blipFill>
        <p:spPr>
          <a:xfrm>
            <a:off x="2665024" y="2454184"/>
            <a:ext cx="5626688" cy="3871161"/>
          </a:xfrm>
          <a:prstGeom prst="rect">
            <a:avLst/>
          </a:prstGeom>
        </p:spPr>
      </p:pic>
      <p:sp>
        <p:nvSpPr>
          <p:cNvPr id="17" name="Picture Placeholder 2"/>
          <p:cNvSpPr>
            <a:spLocks noGrp="1"/>
          </p:cNvSpPr>
          <p:nvPr>
            <p:ph type="pic" sz="quarter" idx="11"/>
          </p:nvPr>
        </p:nvSpPr>
        <p:spPr>
          <a:xfrm>
            <a:off x="2707506" y="2874797"/>
            <a:ext cx="4743349" cy="3418363"/>
          </a:xfrm>
        </p:spPr>
        <p:txBody>
          <a:bodyPr anchor="ctr"/>
          <a:lstStyle>
            <a:lvl1pPr algn="ctr">
              <a:defRPr/>
            </a:lvl1pPr>
          </a:lstStyle>
          <a:p>
            <a:r>
              <a:rPr lang="en-US"/>
              <a:t>Click icon to add picture</a:t>
            </a:r>
          </a:p>
        </p:txBody>
      </p:sp>
      <p:pic>
        <p:nvPicPr>
          <p:cNvPr id="8" name="Picture 7"/>
          <p:cNvPicPr>
            <a:picLocks noChangeAspect="1"/>
          </p:cNvPicPr>
          <p:nvPr/>
        </p:nvPicPr>
        <p:blipFill>
          <a:blip r:embed="rId4"/>
          <a:stretch>
            <a:fillRect/>
          </a:stretch>
        </p:blipFill>
        <p:spPr>
          <a:xfrm>
            <a:off x="7450855" y="2697620"/>
            <a:ext cx="2176275" cy="3871161"/>
          </a:xfrm>
          <a:prstGeom prst="rect">
            <a:avLst/>
          </a:prstGeom>
        </p:spPr>
      </p:pic>
      <p:sp>
        <p:nvSpPr>
          <p:cNvPr id="14" name="Picture Placeholder 2"/>
          <p:cNvSpPr>
            <a:spLocks noGrp="1"/>
          </p:cNvSpPr>
          <p:nvPr>
            <p:ph type="pic" sz="quarter" idx="10"/>
          </p:nvPr>
        </p:nvSpPr>
        <p:spPr>
          <a:xfrm>
            <a:off x="7487431" y="3096525"/>
            <a:ext cx="2104336" cy="3436191"/>
          </a:xfrm>
        </p:spPr>
        <p:txBody>
          <a:bodyPr anchor="ctr"/>
          <a:lstStyle>
            <a:lvl1pPr algn="ctr">
              <a:defRPr/>
            </a:lvl1pPr>
          </a:lstStyle>
          <a:p>
            <a:r>
              <a:rPr lang="en-US"/>
              <a:t>Click icon to add picture</a:t>
            </a:r>
          </a:p>
        </p:txBody>
      </p:sp>
      <p:sp>
        <p:nvSpPr>
          <p:cNvPr id="13" name="Subtitle 2"/>
          <p:cNvSpPr>
            <a:spLocks noGrp="1"/>
          </p:cNvSpPr>
          <p:nvPr>
            <p:ph type="subTitle" idx="1"/>
          </p:nvPr>
        </p:nvSpPr>
        <p:spPr>
          <a:xfrm>
            <a:off x="3021453" y="1175329"/>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9" name="Title 1"/>
          <p:cNvSpPr>
            <a:spLocks noGrp="1"/>
          </p:cNvSpPr>
          <p:nvPr>
            <p:ph type="ctrTitle"/>
          </p:nvPr>
        </p:nvSpPr>
        <p:spPr>
          <a:xfrm>
            <a:off x="3019977" y="594216"/>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30693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ppt_x"/>
                                          </p:val>
                                        </p:tav>
                                        <p:tav tm="100000">
                                          <p:val>
                                            <p:strVal val="#ppt_x"/>
                                          </p:val>
                                        </p:tav>
                                      </p:tavLst>
                                    </p:anim>
                                    <p:anim calcmode="lin" valueType="num">
                                      <p:cBhvr additive="base">
                                        <p:cTn id="25" dur="500" fill="hold"/>
                                        <p:tgtEl>
                                          <p:spTgt spid="16"/>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0" presetClass="entr" presetSubtype="0" fill="hold" grpId="0" nodeType="afterEffect" nodePh="1">
                                  <p:stCondLst>
                                    <p:cond delay="0"/>
                                  </p:stCondLst>
                                  <p:endCondLst>
                                    <p:cond evt="begin" delay="0">
                                      <p:tn val="27"/>
                                    </p:cond>
                                  </p:end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4"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9" grpId="0"/>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3_mockup_05">
    <p:spTree>
      <p:nvGrpSpPr>
        <p:cNvPr id="1" name=""/>
        <p:cNvGrpSpPr/>
        <p:nvPr/>
      </p:nvGrpSpPr>
      <p:grpSpPr>
        <a:xfrm>
          <a:off x="0" y="0"/>
          <a:ext cx="0" cy="0"/>
          <a:chOff x="0" y="0"/>
          <a:chExt cx="0" cy="0"/>
        </a:xfrm>
      </p:grpSpPr>
      <p:sp>
        <p:nvSpPr>
          <p:cNvPr id="9"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pic>
        <p:nvPicPr>
          <p:cNvPr id="14" name="Picture 13"/>
          <p:cNvPicPr>
            <a:picLocks noChangeAspect="1"/>
          </p:cNvPicPr>
          <p:nvPr/>
        </p:nvPicPr>
        <p:blipFill>
          <a:blip r:embed="rId3"/>
          <a:stretch>
            <a:fillRect/>
          </a:stretch>
        </p:blipFill>
        <p:spPr>
          <a:xfrm>
            <a:off x="4762066" y="2025552"/>
            <a:ext cx="2633293" cy="4684105"/>
          </a:xfrm>
          <a:prstGeom prst="rect">
            <a:avLst/>
          </a:prstGeom>
        </p:spPr>
      </p:pic>
      <p:sp>
        <p:nvSpPr>
          <p:cNvPr id="15" name="Picture Placeholder 2"/>
          <p:cNvSpPr>
            <a:spLocks noGrp="1"/>
          </p:cNvSpPr>
          <p:nvPr>
            <p:ph type="pic" sz="quarter" idx="10"/>
          </p:nvPr>
        </p:nvSpPr>
        <p:spPr>
          <a:xfrm>
            <a:off x="4806197" y="2509505"/>
            <a:ext cx="2546247" cy="4157791"/>
          </a:xfrm>
        </p:spPr>
        <p:txBody>
          <a:bodyPr anchor="ctr"/>
          <a:lstStyle>
            <a:lvl1pPr algn="ctr">
              <a:defRPr/>
            </a:lvl1pPr>
          </a:lstStyle>
          <a:p>
            <a:r>
              <a:rPr lang="en-US"/>
              <a:t>Click icon to add picture</a:t>
            </a:r>
          </a:p>
        </p:txBody>
      </p:sp>
      <p:sp>
        <p:nvSpPr>
          <p:cNvPr id="10" name="Subtitle 2"/>
          <p:cNvSpPr>
            <a:spLocks noGrp="1"/>
          </p:cNvSpPr>
          <p:nvPr>
            <p:ph type="subTitle" idx="1"/>
          </p:nvPr>
        </p:nvSpPr>
        <p:spPr>
          <a:xfrm>
            <a:off x="3021453" y="1175329"/>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3" name="Title 1"/>
          <p:cNvSpPr>
            <a:spLocks noGrp="1"/>
          </p:cNvSpPr>
          <p:nvPr>
            <p:ph type="ctrTitle"/>
          </p:nvPr>
        </p:nvSpPr>
        <p:spPr>
          <a:xfrm>
            <a:off x="3019977" y="594216"/>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86154280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3" grpId="0"/>
    </p:bld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9_mockup_06">
    <p:spTree>
      <p:nvGrpSpPr>
        <p:cNvPr id="1" name=""/>
        <p:cNvGrpSpPr/>
        <p:nvPr/>
      </p:nvGrpSpPr>
      <p:grpSpPr>
        <a:xfrm>
          <a:off x="0" y="0"/>
          <a:ext cx="0" cy="0"/>
          <a:chOff x="0" y="0"/>
          <a:chExt cx="0" cy="0"/>
        </a:xfrm>
      </p:grpSpPr>
      <p:sp>
        <p:nvSpPr>
          <p:cNvPr id="11"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pic>
        <p:nvPicPr>
          <p:cNvPr id="3" name="Picture 2"/>
          <p:cNvPicPr>
            <a:picLocks noChangeAspect="1"/>
          </p:cNvPicPr>
          <p:nvPr/>
        </p:nvPicPr>
        <p:blipFill>
          <a:blip r:embed="rId3"/>
          <a:stretch>
            <a:fillRect/>
          </a:stretch>
        </p:blipFill>
        <p:spPr>
          <a:xfrm>
            <a:off x="2739603" y="2228853"/>
            <a:ext cx="6808293" cy="4684105"/>
          </a:xfrm>
          <a:prstGeom prst="rect">
            <a:avLst/>
          </a:prstGeom>
        </p:spPr>
      </p:pic>
      <p:sp>
        <p:nvSpPr>
          <p:cNvPr id="18" name="Picture Placeholder 2"/>
          <p:cNvSpPr>
            <a:spLocks noGrp="1"/>
          </p:cNvSpPr>
          <p:nvPr>
            <p:ph type="pic" sz="quarter" idx="10"/>
          </p:nvPr>
        </p:nvSpPr>
        <p:spPr>
          <a:xfrm>
            <a:off x="2785150" y="2736547"/>
            <a:ext cx="6713521" cy="4134371"/>
          </a:xfrm>
        </p:spPr>
        <p:txBody>
          <a:bodyPr anchor="ctr"/>
          <a:lstStyle>
            <a:lvl1pPr algn="ctr">
              <a:defRPr/>
            </a:lvl1pPr>
          </a:lstStyle>
          <a:p>
            <a:r>
              <a:rPr lang="en-US"/>
              <a:t>Click icon to add picture</a:t>
            </a:r>
          </a:p>
        </p:txBody>
      </p:sp>
      <p:sp>
        <p:nvSpPr>
          <p:cNvPr id="9" name="Subtitle 2"/>
          <p:cNvSpPr>
            <a:spLocks noGrp="1"/>
          </p:cNvSpPr>
          <p:nvPr>
            <p:ph type="subTitle" idx="1"/>
          </p:nvPr>
        </p:nvSpPr>
        <p:spPr>
          <a:xfrm>
            <a:off x="3021453" y="1205037"/>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0" name="Title 1"/>
          <p:cNvSpPr>
            <a:spLocks noGrp="1"/>
          </p:cNvSpPr>
          <p:nvPr>
            <p:ph type="ctrTitle"/>
          </p:nvPr>
        </p:nvSpPr>
        <p:spPr>
          <a:xfrm>
            <a:off x="3019977" y="623924"/>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2891949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500"/>
                                        <p:tgtEl>
                                          <p:spTgt spid="9">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p:bld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4_mockup_05">
    <p:spTree>
      <p:nvGrpSpPr>
        <p:cNvPr id="1" name=""/>
        <p:cNvGrpSpPr/>
        <p:nvPr/>
      </p:nvGrpSpPr>
      <p:grpSpPr>
        <a:xfrm>
          <a:off x="0" y="0"/>
          <a:ext cx="0" cy="0"/>
          <a:chOff x="0" y="0"/>
          <a:chExt cx="0" cy="0"/>
        </a:xfrm>
      </p:grpSpPr>
      <p:sp>
        <p:nvSpPr>
          <p:cNvPr id="9"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pic>
        <p:nvPicPr>
          <p:cNvPr id="8" name="Picture 7"/>
          <p:cNvPicPr>
            <a:picLocks noChangeAspect="1"/>
          </p:cNvPicPr>
          <p:nvPr/>
        </p:nvPicPr>
        <p:blipFill>
          <a:blip r:embed="rId3"/>
          <a:stretch>
            <a:fillRect/>
          </a:stretch>
        </p:blipFill>
        <p:spPr>
          <a:xfrm>
            <a:off x="4787968" y="2301130"/>
            <a:ext cx="2607733" cy="4487333"/>
          </a:xfrm>
          <a:prstGeom prst="rect">
            <a:avLst/>
          </a:prstGeom>
        </p:spPr>
      </p:pic>
      <p:sp>
        <p:nvSpPr>
          <p:cNvPr id="14" name="Picture Placeholder 3"/>
          <p:cNvSpPr>
            <a:spLocks noGrp="1"/>
          </p:cNvSpPr>
          <p:nvPr>
            <p:ph type="pic" sz="quarter" idx="10"/>
          </p:nvPr>
        </p:nvSpPr>
        <p:spPr>
          <a:xfrm>
            <a:off x="5055124" y="2878818"/>
            <a:ext cx="2072408" cy="3350996"/>
          </a:xfrm>
        </p:spPr>
        <p:txBody>
          <a:bodyPr anchor="ctr"/>
          <a:lstStyle>
            <a:lvl1pPr algn="ctr">
              <a:defRPr/>
            </a:lvl1pPr>
          </a:lstStyle>
          <a:p>
            <a:r>
              <a:rPr lang="en-US"/>
              <a:t>Click icon to add picture</a:t>
            </a:r>
          </a:p>
        </p:txBody>
      </p:sp>
      <p:sp>
        <p:nvSpPr>
          <p:cNvPr id="10" name="Subtitle 2"/>
          <p:cNvSpPr>
            <a:spLocks noGrp="1"/>
          </p:cNvSpPr>
          <p:nvPr>
            <p:ph type="subTitle" idx="1"/>
          </p:nvPr>
        </p:nvSpPr>
        <p:spPr>
          <a:xfrm>
            <a:off x="3021453" y="1195134"/>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3" name="Title 1"/>
          <p:cNvSpPr>
            <a:spLocks noGrp="1"/>
          </p:cNvSpPr>
          <p:nvPr>
            <p:ph type="ctrTitle"/>
          </p:nvPr>
        </p:nvSpPr>
        <p:spPr>
          <a:xfrm>
            <a:off x="3019977" y="614022"/>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0732532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3" grpId="0"/>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5_mockup_05">
    <p:spTree>
      <p:nvGrpSpPr>
        <p:cNvPr id="1" name=""/>
        <p:cNvGrpSpPr/>
        <p:nvPr/>
      </p:nvGrpSpPr>
      <p:grpSpPr>
        <a:xfrm>
          <a:off x="0" y="0"/>
          <a:ext cx="0" cy="0"/>
          <a:chOff x="0" y="0"/>
          <a:chExt cx="0" cy="0"/>
        </a:xfrm>
      </p:grpSpPr>
      <p:sp>
        <p:nvSpPr>
          <p:cNvPr id="9"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pic>
        <p:nvPicPr>
          <p:cNvPr id="3" name="Picture 2"/>
          <p:cNvPicPr>
            <a:picLocks noChangeAspect="1"/>
          </p:cNvPicPr>
          <p:nvPr/>
        </p:nvPicPr>
        <p:blipFill>
          <a:blip r:embed="rId3"/>
          <a:stretch>
            <a:fillRect/>
          </a:stretch>
        </p:blipFill>
        <p:spPr>
          <a:xfrm>
            <a:off x="4746510" y="1679639"/>
            <a:ext cx="2691489" cy="5152516"/>
          </a:xfrm>
          <a:prstGeom prst="rect">
            <a:avLst/>
          </a:prstGeom>
        </p:spPr>
      </p:pic>
      <p:sp>
        <p:nvSpPr>
          <p:cNvPr id="23" name="Picture Placeholder 3"/>
          <p:cNvSpPr>
            <a:spLocks noGrp="1"/>
          </p:cNvSpPr>
          <p:nvPr>
            <p:ph type="pic" sz="quarter" idx="10"/>
          </p:nvPr>
        </p:nvSpPr>
        <p:spPr>
          <a:xfrm>
            <a:off x="4956798" y="2602774"/>
            <a:ext cx="2265753" cy="3790175"/>
          </a:xfrm>
        </p:spPr>
        <p:txBody>
          <a:bodyPr anchor="ctr"/>
          <a:lstStyle>
            <a:lvl1pPr algn="ctr">
              <a:defRPr/>
            </a:lvl1pPr>
          </a:lstStyle>
          <a:p>
            <a:r>
              <a:rPr lang="en-US"/>
              <a:t>Click icon to add picture</a:t>
            </a:r>
          </a:p>
        </p:txBody>
      </p:sp>
      <p:sp>
        <p:nvSpPr>
          <p:cNvPr id="8" name="Subtitle 2"/>
          <p:cNvSpPr>
            <a:spLocks noGrp="1"/>
          </p:cNvSpPr>
          <p:nvPr>
            <p:ph type="subTitle" idx="1"/>
          </p:nvPr>
        </p:nvSpPr>
        <p:spPr>
          <a:xfrm>
            <a:off x="3021453" y="947568"/>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0" name="Title 1"/>
          <p:cNvSpPr>
            <a:spLocks noGrp="1"/>
          </p:cNvSpPr>
          <p:nvPr>
            <p:ph type="ctrTitle"/>
          </p:nvPr>
        </p:nvSpPr>
        <p:spPr>
          <a:xfrm>
            <a:off x="3019977" y="366455"/>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148562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0" grpId="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5_mockup_06">
    <p:spTree>
      <p:nvGrpSpPr>
        <p:cNvPr id="1" name=""/>
        <p:cNvGrpSpPr/>
        <p:nvPr/>
      </p:nvGrpSpPr>
      <p:grpSpPr>
        <a:xfrm>
          <a:off x="0" y="0"/>
          <a:ext cx="0" cy="0"/>
          <a:chOff x="0" y="0"/>
          <a:chExt cx="0" cy="0"/>
        </a:xfrm>
      </p:grpSpPr>
      <p:sp>
        <p:nvSpPr>
          <p:cNvPr id="31"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grpSp>
        <p:nvGrpSpPr>
          <p:cNvPr id="36" name="Group 35"/>
          <p:cNvGrpSpPr/>
          <p:nvPr/>
        </p:nvGrpSpPr>
        <p:grpSpPr>
          <a:xfrm>
            <a:off x="4445823" y="2352326"/>
            <a:ext cx="3241176" cy="4156829"/>
            <a:chOff x="2852738" y="509588"/>
            <a:chExt cx="4737100" cy="6075362"/>
          </a:xfrm>
        </p:grpSpPr>
        <p:pic>
          <p:nvPicPr>
            <p:cNvPr id="3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100" y="622300"/>
              <a:ext cx="4518025" cy="5870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9100" y="622300"/>
              <a:ext cx="4518025" cy="3905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100" y="6102350"/>
              <a:ext cx="4518025" cy="3905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9100" y="622300"/>
              <a:ext cx="420688" cy="5870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4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2788" y="622300"/>
              <a:ext cx="420687" cy="5870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42" name="Freeform 6"/>
            <p:cNvSpPr>
              <a:spLocks noChangeArrowheads="1"/>
            </p:cNvSpPr>
            <p:nvPr/>
          </p:nvSpPr>
          <p:spPr bwMode="auto">
            <a:xfrm>
              <a:off x="2852738" y="509588"/>
              <a:ext cx="4737100" cy="225425"/>
            </a:xfrm>
            <a:custGeom>
              <a:avLst/>
              <a:gdLst>
                <a:gd name="T0" fmla="*/ 12467 w 13157"/>
                <a:gd name="T1" fmla="*/ 626 h 627"/>
                <a:gd name="T2" fmla="*/ 668 w 13157"/>
                <a:gd name="T3" fmla="*/ 626 h 627"/>
                <a:gd name="T4" fmla="*/ 0 w 13157"/>
                <a:gd name="T5" fmla="*/ 0 h 627"/>
                <a:gd name="T6" fmla="*/ 13156 w 13157"/>
                <a:gd name="T7" fmla="*/ 0 h 627"/>
                <a:gd name="T8" fmla="*/ 12467 w 13157"/>
                <a:gd name="T9" fmla="*/ 626 h 627"/>
              </a:gdLst>
              <a:ahLst/>
              <a:cxnLst>
                <a:cxn ang="0">
                  <a:pos x="T0" y="T1"/>
                </a:cxn>
                <a:cxn ang="0">
                  <a:pos x="T2" y="T3"/>
                </a:cxn>
                <a:cxn ang="0">
                  <a:pos x="T4" y="T5"/>
                </a:cxn>
                <a:cxn ang="0">
                  <a:pos x="T6" y="T7"/>
                </a:cxn>
                <a:cxn ang="0">
                  <a:pos x="T8" y="T9"/>
                </a:cxn>
              </a:cxnLst>
              <a:rect l="0" t="0" r="r" b="b"/>
              <a:pathLst>
                <a:path w="13157" h="627">
                  <a:moveTo>
                    <a:pt x="12467" y="626"/>
                  </a:moveTo>
                  <a:lnTo>
                    <a:pt x="668" y="626"/>
                  </a:lnTo>
                  <a:lnTo>
                    <a:pt x="0" y="0"/>
                  </a:lnTo>
                  <a:lnTo>
                    <a:pt x="13156" y="0"/>
                  </a:lnTo>
                  <a:lnTo>
                    <a:pt x="12467" y="626"/>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3" name="Freeform 7"/>
            <p:cNvSpPr>
              <a:spLocks noChangeArrowheads="1"/>
            </p:cNvSpPr>
            <p:nvPr/>
          </p:nvSpPr>
          <p:spPr bwMode="auto">
            <a:xfrm>
              <a:off x="2852738" y="509588"/>
              <a:ext cx="4737100" cy="225425"/>
            </a:xfrm>
            <a:custGeom>
              <a:avLst/>
              <a:gdLst>
                <a:gd name="T0" fmla="*/ 0 w 13157"/>
                <a:gd name="T1" fmla="*/ 0 h 627"/>
                <a:gd name="T2" fmla="*/ 13156 w 13157"/>
                <a:gd name="T3" fmla="*/ 0 h 627"/>
                <a:gd name="T4" fmla="*/ 13156 w 13157"/>
                <a:gd name="T5" fmla="*/ 626 h 627"/>
                <a:gd name="T6" fmla="*/ 0 w 13157"/>
                <a:gd name="T7" fmla="*/ 626 h 627"/>
                <a:gd name="T8" fmla="*/ 0 w 13157"/>
                <a:gd name="T9" fmla="*/ 0 h 627"/>
              </a:gdLst>
              <a:ahLst/>
              <a:cxnLst>
                <a:cxn ang="0">
                  <a:pos x="T0" y="T1"/>
                </a:cxn>
                <a:cxn ang="0">
                  <a:pos x="T2" y="T3"/>
                </a:cxn>
                <a:cxn ang="0">
                  <a:pos x="T4" y="T5"/>
                </a:cxn>
                <a:cxn ang="0">
                  <a:pos x="T6" y="T7"/>
                </a:cxn>
                <a:cxn ang="0">
                  <a:pos x="T8" y="T9"/>
                </a:cxn>
              </a:cxnLst>
              <a:rect l="0" t="0" r="r" b="b"/>
              <a:pathLst>
                <a:path w="13157" h="627">
                  <a:moveTo>
                    <a:pt x="0" y="0"/>
                  </a:moveTo>
                  <a:lnTo>
                    <a:pt x="13156" y="0"/>
                  </a:lnTo>
                  <a:lnTo>
                    <a:pt x="13156" y="626"/>
                  </a:lnTo>
                  <a:lnTo>
                    <a:pt x="0" y="626"/>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4" name="Freeform 8"/>
            <p:cNvSpPr>
              <a:spLocks noChangeArrowheads="1"/>
            </p:cNvSpPr>
            <p:nvPr/>
          </p:nvSpPr>
          <p:spPr bwMode="auto">
            <a:xfrm>
              <a:off x="2852738" y="6350000"/>
              <a:ext cx="4737100" cy="233363"/>
            </a:xfrm>
            <a:custGeom>
              <a:avLst/>
              <a:gdLst>
                <a:gd name="T0" fmla="*/ 668 w 13157"/>
                <a:gd name="T1" fmla="*/ 0 h 648"/>
                <a:gd name="T2" fmla="*/ 12467 w 13157"/>
                <a:gd name="T3" fmla="*/ 0 h 648"/>
                <a:gd name="T4" fmla="*/ 13156 w 13157"/>
                <a:gd name="T5" fmla="*/ 647 h 648"/>
                <a:gd name="T6" fmla="*/ 0 w 13157"/>
                <a:gd name="T7" fmla="*/ 647 h 648"/>
                <a:gd name="T8" fmla="*/ 668 w 13157"/>
                <a:gd name="T9" fmla="*/ 0 h 648"/>
              </a:gdLst>
              <a:ahLst/>
              <a:cxnLst>
                <a:cxn ang="0">
                  <a:pos x="T0" y="T1"/>
                </a:cxn>
                <a:cxn ang="0">
                  <a:pos x="T2" y="T3"/>
                </a:cxn>
                <a:cxn ang="0">
                  <a:pos x="T4" y="T5"/>
                </a:cxn>
                <a:cxn ang="0">
                  <a:pos x="T6" y="T7"/>
                </a:cxn>
                <a:cxn ang="0">
                  <a:pos x="T8" y="T9"/>
                </a:cxn>
              </a:cxnLst>
              <a:rect l="0" t="0" r="r" b="b"/>
              <a:pathLst>
                <a:path w="13157" h="648">
                  <a:moveTo>
                    <a:pt x="668" y="0"/>
                  </a:moveTo>
                  <a:lnTo>
                    <a:pt x="12467" y="0"/>
                  </a:lnTo>
                  <a:lnTo>
                    <a:pt x="13156" y="647"/>
                  </a:lnTo>
                  <a:lnTo>
                    <a:pt x="0" y="647"/>
                  </a:lnTo>
                  <a:lnTo>
                    <a:pt x="668"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5" name="Freeform 9"/>
            <p:cNvSpPr>
              <a:spLocks noChangeArrowheads="1"/>
            </p:cNvSpPr>
            <p:nvPr/>
          </p:nvSpPr>
          <p:spPr bwMode="auto">
            <a:xfrm>
              <a:off x="2852738" y="6350000"/>
              <a:ext cx="4737100" cy="233363"/>
            </a:xfrm>
            <a:custGeom>
              <a:avLst/>
              <a:gdLst>
                <a:gd name="T0" fmla="*/ 0 w 13157"/>
                <a:gd name="T1" fmla="*/ 0 h 648"/>
                <a:gd name="T2" fmla="*/ 13156 w 13157"/>
                <a:gd name="T3" fmla="*/ 0 h 648"/>
                <a:gd name="T4" fmla="*/ 13156 w 13157"/>
                <a:gd name="T5" fmla="*/ 647 h 648"/>
                <a:gd name="T6" fmla="*/ 0 w 13157"/>
                <a:gd name="T7" fmla="*/ 647 h 648"/>
                <a:gd name="T8" fmla="*/ 0 w 13157"/>
                <a:gd name="T9" fmla="*/ 0 h 648"/>
              </a:gdLst>
              <a:ahLst/>
              <a:cxnLst>
                <a:cxn ang="0">
                  <a:pos x="T0" y="T1"/>
                </a:cxn>
                <a:cxn ang="0">
                  <a:pos x="T2" y="T3"/>
                </a:cxn>
                <a:cxn ang="0">
                  <a:pos x="T4" y="T5"/>
                </a:cxn>
                <a:cxn ang="0">
                  <a:pos x="T6" y="T7"/>
                </a:cxn>
                <a:cxn ang="0">
                  <a:pos x="T8" y="T9"/>
                </a:cxn>
              </a:cxnLst>
              <a:rect l="0" t="0" r="r" b="b"/>
              <a:pathLst>
                <a:path w="13157" h="648">
                  <a:moveTo>
                    <a:pt x="0" y="0"/>
                  </a:moveTo>
                  <a:lnTo>
                    <a:pt x="13156" y="0"/>
                  </a:lnTo>
                  <a:lnTo>
                    <a:pt x="13156" y="647"/>
                  </a:lnTo>
                  <a:lnTo>
                    <a:pt x="0" y="647"/>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6" name="Freeform 10"/>
            <p:cNvSpPr>
              <a:spLocks noChangeArrowheads="1"/>
            </p:cNvSpPr>
            <p:nvPr/>
          </p:nvSpPr>
          <p:spPr bwMode="auto">
            <a:xfrm>
              <a:off x="2852738" y="509588"/>
              <a:ext cx="241300" cy="6075362"/>
            </a:xfrm>
            <a:custGeom>
              <a:avLst/>
              <a:gdLst>
                <a:gd name="T0" fmla="*/ 0 w 669"/>
                <a:gd name="T1" fmla="*/ 16873 h 16874"/>
                <a:gd name="T2" fmla="*/ 0 w 669"/>
                <a:gd name="T3" fmla="*/ 0 h 16874"/>
                <a:gd name="T4" fmla="*/ 668 w 669"/>
                <a:gd name="T5" fmla="*/ 626 h 16874"/>
                <a:gd name="T6" fmla="*/ 668 w 669"/>
                <a:gd name="T7" fmla="*/ 16226 h 16874"/>
                <a:gd name="T8" fmla="*/ 0 w 669"/>
                <a:gd name="T9" fmla="*/ 16873 h 16874"/>
              </a:gdLst>
              <a:ahLst/>
              <a:cxnLst>
                <a:cxn ang="0">
                  <a:pos x="T0" y="T1"/>
                </a:cxn>
                <a:cxn ang="0">
                  <a:pos x="T2" y="T3"/>
                </a:cxn>
                <a:cxn ang="0">
                  <a:pos x="T4" y="T5"/>
                </a:cxn>
                <a:cxn ang="0">
                  <a:pos x="T6" y="T7"/>
                </a:cxn>
                <a:cxn ang="0">
                  <a:pos x="T8" y="T9"/>
                </a:cxn>
              </a:cxnLst>
              <a:rect l="0" t="0" r="r" b="b"/>
              <a:pathLst>
                <a:path w="669" h="16874">
                  <a:moveTo>
                    <a:pt x="0" y="16873"/>
                  </a:moveTo>
                  <a:lnTo>
                    <a:pt x="0" y="0"/>
                  </a:lnTo>
                  <a:lnTo>
                    <a:pt x="668" y="626"/>
                  </a:lnTo>
                  <a:lnTo>
                    <a:pt x="668" y="16226"/>
                  </a:lnTo>
                  <a:lnTo>
                    <a:pt x="0" y="16873"/>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7" name="Freeform 11"/>
            <p:cNvSpPr>
              <a:spLocks noChangeArrowheads="1"/>
            </p:cNvSpPr>
            <p:nvPr/>
          </p:nvSpPr>
          <p:spPr bwMode="auto">
            <a:xfrm>
              <a:off x="2852738" y="509588"/>
              <a:ext cx="241300" cy="6075362"/>
            </a:xfrm>
            <a:custGeom>
              <a:avLst/>
              <a:gdLst>
                <a:gd name="T0" fmla="*/ 0 w 669"/>
                <a:gd name="T1" fmla="*/ 16873 h 16874"/>
                <a:gd name="T2" fmla="*/ 0 w 669"/>
                <a:gd name="T3" fmla="*/ 0 h 16874"/>
                <a:gd name="T4" fmla="*/ 668 w 669"/>
                <a:gd name="T5" fmla="*/ 626 h 16874"/>
                <a:gd name="T6" fmla="*/ 668 w 669"/>
                <a:gd name="T7" fmla="*/ 16226 h 16874"/>
              </a:gdLst>
              <a:ahLst/>
              <a:cxnLst>
                <a:cxn ang="0">
                  <a:pos x="T0" y="T1"/>
                </a:cxn>
                <a:cxn ang="0">
                  <a:pos x="T2" y="T3"/>
                </a:cxn>
                <a:cxn ang="0">
                  <a:pos x="T4" y="T5"/>
                </a:cxn>
                <a:cxn ang="0">
                  <a:pos x="T6" y="T7"/>
                </a:cxn>
              </a:cxnLst>
              <a:rect l="0" t="0" r="r" b="b"/>
              <a:pathLst>
                <a:path w="669" h="16874">
                  <a:moveTo>
                    <a:pt x="0" y="16873"/>
                  </a:moveTo>
                  <a:lnTo>
                    <a:pt x="0" y="0"/>
                  </a:lnTo>
                  <a:lnTo>
                    <a:pt x="668" y="626"/>
                  </a:lnTo>
                  <a:lnTo>
                    <a:pt x="668" y="1622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48" name="Freeform 12"/>
            <p:cNvSpPr>
              <a:spLocks noChangeArrowheads="1"/>
            </p:cNvSpPr>
            <p:nvPr/>
          </p:nvSpPr>
          <p:spPr bwMode="auto">
            <a:xfrm>
              <a:off x="2852738" y="509588"/>
              <a:ext cx="241300" cy="6075362"/>
            </a:xfrm>
            <a:custGeom>
              <a:avLst/>
              <a:gdLst>
                <a:gd name="T0" fmla="*/ 0 w 669"/>
                <a:gd name="T1" fmla="*/ 0 h 16874"/>
                <a:gd name="T2" fmla="*/ 668 w 669"/>
                <a:gd name="T3" fmla="*/ 0 h 16874"/>
                <a:gd name="T4" fmla="*/ 668 w 669"/>
                <a:gd name="T5" fmla="*/ 16873 h 16874"/>
                <a:gd name="T6" fmla="*/ 0 w 669"/>
                <a:gd name="T7" fmla="*/ 16873 h 16874"/>
                <a:gd name="T8" fmla="*/ 0 w 669"/>
                <a:gd name="T9" fmla="*/ 0 h 16874"/>
              </a:gdLst>
              <a:ahLst/>
              <a:cxnLst>
                <a:cxn ang="0">
                  <a:pos x="T0" y="T1"/>
                </a:cxn>
                <a:cxn ang="0">
                  <a:pos x="T2" y="T3"/>
                </a:cxn>
                <a:cxn ang="0">
                  <a:pos x="T4" y="T5"/>
                </a:cxn>
                <a:cxn ang="0">
                  <a:pos x="T6" y="T7"/>
                </a:cxn>
                <a:cxn ang="0">
                  <a:pos x="T8" y="T9"/>
                </a:cxn>
              </a:cxnLst>
              <a:rect l="0" t="0" r="r" b="b"/>
              <a:pathLst>
                <a:path w="669" h="16874">
                  <a:moveTo>
                    <a:pt x="0" y="0"/>
                  </a:moveTo>
                  <a:lnTo>
                    <a:pt x="668" y="0"/>
                  </a:lnTo>
                  <a:lnTo>
                    <a:pt x="668" y="16873"/>
                  </a:lnTo>
                  <a:lnTo>
                    <a:pt x="0" y="16873"/>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9" name="Freeform 13"/>
            <p:cNvSpPr>
              <a:spLocks noChangeArrowheads="1"/>
            </p:cNvSpPr>
            <p:nvPr/>
          </p:nvSpPr>
          <p:spPr bwMode="auto">
            <a:xfrm>
              <a:off x="7342188" y="509588"/>
              <a:ext cx="247650" cy="6075362"/>
            </a:xfrm>
            <a:custGeom>
              <a:avLst/>
              <a:gdLst>
                <a:gd name="T0" fmla="*/ 689 w 690"/>
                <a:gd name="T1" fmla="*/ 0 h 16874"/>
                <a:gd name="T2" fmla="*/ 689 w 690"/>
                <a:gd name="T3" fmla="*/ 16873 h 16874"/>
                <a:gd name="T4" fmla="*/ 0 w 690"/>
                <a:gd name="T5" fmla="*/ 16226 h 16874"/>
                <a:gd name="T6" fmla="*/ 0 w 690"/>
                <a:gd name="T7" fmla="*/ 626 h 16874"/>
                <a:gd name="T8" fmla="*/ 689 w 690"/>
                <a:gd name="T9" fmla="*/ 0 h 16874"/>
              </a:gdLst>
              <a:ahLst/>
              <a:cxnLst>
                <a:cxn ang="0">
                  <a:pos x="T0" y="T1"/>
                </a:cxn>
                <a:cxn ang="0">
                  <a:pos x="T2" y="T3"/>
                </a:cxn>
                <a:cxn ang="0">
                  <a:pos x="T4" y="T5"/>
                </a:cxn>
                <a:cxn ang="0">
                  <a:pos x="T6" y="T7"/>
                </a:cxn>
                <a:cxn ang="0">
                  <a:pos x="T8" y="T9"/>
                </a:cxn>
              </a:cxnLst>
              <a:rect l="0" t="0" r="r" b="b"/>
              <a:pathLst>
                <a:path w="690" h="16874">
                  <a:moveTo>
                    <a:pt x="689" y="0"/>
                  </a:moveTo>
                  <a:lnTo>
                    <a:pt x="689" y="16873"/>
                  </a:lnTo>
                  <a:lnTo>
                    <a:pt x="0" y="16226"/>
                  </a:lnTo>
                  <a:lnTo>
                    <a:pt x="0" y="626"/>
                  </a:lnTo>
                  <a:lnTo>
                    <a:pt x="689"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0" name="Freeform 14"/>
            <p:cNvSpPr>
              <a:spLocks noChangeArrowheads="1"/>
            </p:cNvSpPr>
            <p:nvPr/>
          </p:nvSpPr>
          <p:spPr bwMode="auto">
            <a:xfrm>
              <a:off x="7342188" y="509588"/>
              <a:ext cx="247650" cy="6075362"/>
            </a:xfrm>
            <a:custGeom>
              <a:avLst/>
              <a:gdLst>
                <a:gd name="T0" fmla="*/ 689 w 690"/>
                <a:gd name="T1" fmla="*/ 0 h 16874"/>
                <a:gd name="T2" fmla="*/ 689 w 690"/>
                <a:gd name="T3" fmla="*/ 16873 h 16874"/>
                <a:gd name="T4" fmla="*/ 0 w 690"/>
                <a:gd name="T5" fmla="*/ 16226 h 16874"/>
                <a:gd name="T6" fmla="*/ 0 w 690"/>
                <a:gd name="T7" fmla="*/ 626 h 16874"/>
              </a:gdLst>
              <a:ahLst/>
              <a:cxnLst>
                <a:cxn ang="0">
                  <a:pos x="T0" y="T1"/>
                </a:cxn>
                <a:cxn ang="0">
                  <a:pos x="T2" y="T3"/>
                </a:cxn>
                <a:cxn ang="0">
                  <a:pos x="T4" y="T5"/>
                </a:cxn>
                <a:cxn ang="0">
                  <a:pos x="T6" y="T7"/>
                </a:cxn>
              </a:cxnLst>
              <a:rect l="0" t="0" r="r" b="b"/>
              <a:pathLst>
                <a:path w="690" h="16874">
                  <a:moveTo>
                    <a:pt x="689" y="0"/>
                  </a:moveTo>
                  <a:lnTo>
                    <a:pt x="689" y="16873"/>
                  </a:lnTo>
                  <a:lnTo>
                    <a:pt x="0" y="16226"/>
                  </a:lnTo>
                  <a:lnTo>
                    <a:pt x="0" y="62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51" name="Freeform 15"/>
            <p:cNvSpPr>
              <a:spLocks noChangeArrowheads="1"/>
            </p:cNvSpPr>
            <p:nvPr/>
          </p:nvSpPr>
          <p:spPr bwMode="auto">
            <a:xfrm>
              <a:off x="7342188" y="509588"/>
              <a:ext cx="247650" cy="6075362"/>
            </a:xfrm>
            <a:custGeom>
              <a:avLst/>
              <a:gdLst>
                <a:gd name="T0" fmla="*/ 0 w 690"/>
                <a:gd name="T1" fmla="*/ 0 h 16874"/>
                <a:gd name="T2" fmla="*/ 689 w 690"/>
                <a:gd name="T3" fmla="*/ 0 h 16874"/>
                <a:gd name="T4" fmla="*/ 689 w 690"/>
                <a:gd name="T5" fmla="*/ 16873 h 16874"/>
                <a:gd name="T6" fmla="*/ 0 w 690"/>
                <a:gd name="T7" fmla="*/ 16873 h 16874"/>
                <a:gd name="T8" fmla="*/ 0 w 690"/>
                <a:gd name="T9" fmla="*/ 0 h 16874"/>
              </a:gdLst>
              <a:ahLst/>
              <a:cxnLst>
                <a:cxn ang="0">
                  <a:pos x="T0" y="T1"/>
                </a:cxn>
                <a:cxn ang="0">
                  <a:pos x="T2" y="T3"/>
                </a:cxn>
                <a:cxn ang="0">
                  <a:pos x="T4" y="T5"/>
                </a:cxn>
                <a:cxn ang="0">
                  <a:pos x="T6" y="T7"/>
                </a:cxn>
                <a:cxn ang="0">
                  <a:pos x="T8" y="T9"/>
                </a:cxn>
              </a:cxnLst>
              <a:rect l="0" t="0" r="r" b="b"/>
              <a:pathLst>
                <a:path w="690" h="16874">
                  <a:moveTo>
                    <a:pt x="0" y="0"/>
                  </a:moveTo>
                  <a:lnTo>
                    <a:pt x="689" y="0"/>
                  </a:lnTo>
                  <a:lnTo>
                    <a:pt x="689" y="16873"/>
                  </a:lnTo>
                  <a:lnTo>
                    <a:pt x="0" y="16873"/>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pic>
          <p:nvPicPr>
            <p:cNvPr id="52"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9625" y="982663"/>
              <a:ext cx="3743325" cy="5141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3"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7400" y="968375"/>
              <a:ext cx="3759200" cy="460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4"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7400" y="968375"/>
              <a:ext cx="46038" cy="51577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5"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9625" y="6094413"/>
              <a:ext cx="3759200" cy="4603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56"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62788" y="982663"/>
              <a:ext cx="46037" cy="515778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7" name="Freeform 21"/>
            <p:cNvSpPr>
              <a:spLocks noChangeArrowheads="1"/>
            </p:cNvSpPr>
            <p:nvPr/>
          </p:nvSpPr>
          <p:spPr bwMode="auto">
            <a:xfrm>
              <a:off x="3786188" y="1441450"/>
              <a:ext cx="2841625" cy="4203700"/>
            </a:xfrm>
            <a:custGeom>
              <a:avLst/>
              <a:gdLst>
                <a:gd name="T0" fmla="*/ 7893 w 7894"/>
                <a:gd name="T1" fmla="*/ 11674 h 11675"/>
                <a:gd name="T2" fmla="*/ 0 w 7894"/>
                <a:gd name="T3" fmla="*/ 11674 h 11675"/>
                <a:gd name="T4" fmla="*/ 0 w 7894"/>
                <a:gd name="T5" fmla="*/ 0 h 11675"/>
                <a:gd name="T6" fmla="*/ 7893 w 7894"/>
                <a:gd name="T7" fmla="*/ 0 h 11675"/>
                <a:gd name="T8" fmla="*/ 7893 w 7894"/>
                <a:gd name="T9" fmla="*/ 11674 h 11675"/>
              </a:gdLst>
              <a:ahLst/>
              <a:cxnLst>
                <a:cxn ang="0">
                  <a:pos x="T0" y="T1"/>
                </a:cxn>
                <a:cxn ang="0">
                  <a:pos x="T2" y="T3"/>
                </a:cxn>
                <a:cxn ang="0">
                  <a:pos x="T4" y="T5"/>
                </a:cxn>
                <a:cxn ang="0">
                  <a:pos x="T6" y="T7"/>
                </a:cxn>
                <a:cxn ang="0">
                  <a:pos x="T8" y="T9"/>
                </a:cxn>
              </a:cxnLst>
              <a:rect l="0" t="0" r="r" b="b"/>
              <a:pathLst>
                <a:path w="7894" h="11675">
                  <a:moveTo>
                    <a:pt x="7893" y="11674"/>
                  </a:moveTo>
                  <a:lnTo>
                    <a:pt x="0" y="11674"/>
                  </a:lnTo>
                  <a:lnTo>
                    <a:pt x="0" y="0"/>
                  </a:lnTo>
                  <a:lnTo>
                    <a:pt x="7893" y="0"/>
                  </a:lnTo>
                  <a:lnTo>
                    <a:pt x="7893" y="11674"/>
                  </a:lnTo>
                </a:path>
              </a:pathLst>
            </a:custGeom>
            <a:solidFill>
              <a:srgbClr val="DADAD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 name="Picture Placeholder 3"/>
          <p:cNvSpPr>
            <a:spLocks noGrp="1"/>
          </p:cNvSpPr>
          <p:nvPr>
            <p:ph type="pic" sz="quarter" idx="10"/>
          </p:nvPr>
        </p:nvSpPr>
        <p:spPr>
          <a:xfrm>
            <a:off x="5083521" y="2989645"/>
            <a:ext cx="1944272" cy="2876217"/>
          </a:xfrm>
        </p:spPr>
        <p:txBody>
          <a:bodyPr anchor="ctr"/>
          <a:lstStyle>
            <a:lvl1pPr algn="ctr">
              <a:defRPr/>
            </a:lvl1pPr>
          </a:lstStyle>
          <a:p>
            <a:r>
              <a:rPr lang="en-US"/>
              <a:t>Click icon to add picture</a:t>
            </a:r>
          </a:p>
        </p:txBody>
      </p:sp>
      <p:sp>
        <p:nvSpPr>
          <p:cNvPr id="29" name="Subtitle 2"/>
          <p:cNvSpPr>
            <a:spLocks noGrp="1"/>
          </p:cNvSpPr>
          <p:nvPr>
            <p:ph type="subTitle" idx="1"/>
          </p:nvPr>
        </p:nvSpPr>
        <p:spPr>
          <a:xfrm>
            <a:off x="3021453" y="1195134"/>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30" name="Title 1"/>
          <p:cNvSpPr>
            <a:spLocks noGrp="1"/>
          </p:cNvSpPr>
          <p:nvPr>
            <p:ph type="ctrTitle"/>
          </p:nvPr>
        </p:nvSpPr>
        <p:spPr>
          <a:xfrm>
            <a:off x="3019977" y="614022"/>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9908176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Effect transition="in" filter="fade">
                                      <p:cBhvr>
                                        <p:cTn id="11" dur="500"/>
                                        <p:tgtEl>
                                          <p:spTgt spid="29">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4"/>
                                        </p:tgtEl>
                                        <p:attrNameLst>
                                          <p:attrName>style.visibility</p:attrName>
                                        </p:attrNameLst>
                                      </p:cBhvr>
                                      <p:to>
                                        <p:strVal val="visible"/>
                                      </p:to>
                                    </p:set>
                                    <p:animEffect transition="in" filter="fade">
                                      <p:cBhvr>
                                        <p:cTn id="20" dur="300"/>
                                        <p:tgtEl>
                                          <p:spTgt spid="4"/>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gallery_05">
    <p:spTree>
      <p:nvGrpSpPr>
        <p:cNvPr id="1" name=""/>
        <p:cNvGrpSpPr/>
        <p:nvPr/>
      </p:nvGrpSpPr>
      <p:grpSpPr>
        <a:xfrm>
          <a:off x="0" y="0"/>
          <a:ext cx="0" cy="0"/>
          <a:chOff x="0" y="0"/>
          <a:chExt cx="0" cy="0"/>
        </a:xfrm>
      </p:grpSpPr>
      <p:sp>
        <p:nvSpPr>
          <p:cNvPr id="23"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22"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9" name="Slide Number Placeholder 5"/>
          <p:cNvSpPr txBox="1">
            <a:spLocks/>
          </p:cNvSpPr>
          <p:nvPr/>
        </p:nvSpPr>
        <p:spPr>
          <a:xfrm>
            <a:off x="277539" y="6364091"/>
            <a:ext cx="3203724" cy="503163"/>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US" sz="933" dirty="0"/>
          </a:p>
        </p:txBody>
      </p:sp>
      <p:sp>
        <p:nvSpPr>
          <p:cNvPr id="4" name="Picture Placeholder 7"/>
          <p:cNvSpPr>
            <a:spLocks noGrp="1"/>
          </p:cNvSpPr>
          <p:nvPr>
            <p:ph type="pic" sz="quarter" idx="10"/>
          </p:nvPr>
        </p:nvSpPr>
        <p:spPr>
          <a:xfrm>
            <a:off x="281837" y="393160"/>
            <a:ext cx="2792728" cy="1414792"/>
          </a:xfrm>
        </p:spPr>
        <p:txBody>
          <a:bodyPr anchor="ctr"/>
          <a:lstStyle>
            <a:lvl1pPr algn="ctr">
              <a:defRPr/>
            </a:lvl1pPr>
          </a:lstStyle>
          <a:p>
            <a:r>
              <a:rPr lang="en-US"/>
              <a:t>Click icon to add picture</a:t>
            </a:r>
            <a:endParaRPr lang="en-US" dirty="0"/>
          </a:p>
        </p:txBody>
      </p:sp>
      <p:sp>
        <p:nvSpPr>
          <p:cNvPr id="5" name="Picture Placeholder 7"/>
          <p:cNvSpPr>
            <a:spLocks noGrp="1"/>
          </p:cNvSpPr>
          <p:nvPr>
            <p:ph type="pic" sz="quarter" idx="11"/>
          </p:nvPr>
        </p:nvSpPr>
        <p:spPr>
          <a:xfrm>
            <a:off x="3221972" y="393160"/>
            <a:ext cx="2792728" cy="1414792"/>
          </a:xfrm>
        </p:spPr>
        <p:txBody>
          <a:bodyPr anchor="ctr"/>
          <a:lstStyle>
            <a:lvl1pPr algn="ctr">
              <a:defRPr/>
            </a:lvl1pPr>
          </a:lstStyle>
          <a:p>
            <a:r>
              <a:rPr lang="en-US"/>
              <a:t>Click icon to add picture</a:t>
            </a:r>
            <a:endParaRPr lang="en-US" dirty="0"/>
          </a:p>
        </p:txBody>
      </p:sp>
      <p:sp>
        <p:nvSpPr>
          <p:cNvPr id="6" name="Picture Placeholder 7"/>
          <p:cNvSpPr>
            <a:spLocks noGrp="1"/>
          </p:cNvSpPr>
          <p:nvPr>
            <p:ph type="pic" sz="quarter" idx="12"/>
          </p:nvPr>
        </p:nvSpPr>
        <p:spPr>
          <a:xfrm>
            <a:off x="6161743" y="393160"/>
            <a:ext cx="2792728" cy="1414792"/>
          </a:xfrm>
        </p:spPr>
        <p:txBody>
          <a:bodyPr anchor="ctr"/>
          <a:lstStyle>
            <a:lvl1pPr algn="ctr">
              <a:defRPr/>
            </a:lvl1pPr>
          </a:lstStyle>
          <a:p>
            <a:r>
              <a:rPr lang="en-US"/>
              <a:t>Click icon to add picture</a:t>
            </a:r>
            <a:endParaRPr lang="en-US" dirty="0"/>
          </a:p>
        </p:txBody>
      </p:sp>
      <p:sp>
        <p:nvSpPr>
          <p:cNvPr id="7" name="Picture Placeholder 7"/>
          <p:cNvSpPr>
            <a:spLocks noGrp="1"/>
          </p:cNvSpPr>
          <p:nvPr>
            <p:ph type="pic" sz="quarter" idx="13"/>
          </p:nvPr>
        </p:nvSpPr>
        <p:spPr>
          <a:xfrm>
            <a:off x="9092469" y="393160"/>
            <a:ext cx="2792728" cy="1414792"/>
          </a:xfrm>
        </p:spPr>
        <p:txBody>
          <a:bodyPr anchor="ctr"/>
          <a:lstStyle>
            <a:lvl1pPr algn="ctr">
              <a:defRPr/>
            </a:lvl1pPr>
          </a:lstStyle>
          <a:p>
            <a:r>
              <a:rPr lang="en-US"/>
              <a:t>Click icon to add picture</a:t>
            </a:r>
            <a:endParaRPr lang="en-US" dirty="0"/>
          </a:p>
        </p:txBody>
      </p:sp>
      <p:sp>
        <p:nvSpPr>
          <p:cNvPr id="8" name="Picture Placeholder 7"/>
          <p:cNvSpPr>
            <a:spLocks noGrp="1"/>
          </p:cNvSpPr>
          <p:nvPr>
            <p:ph type="pic" sz="quarter" idx="14"/>
          </p:nvPr>
        </p:nvSpPr>
        <p:spPr>
          <a:xfrm>
            <a:off x="281473" y="1954375"/>
            <a:ext cx="2792728" cy="1414792"/>
          </a:xfrm>
        </p:spPr>
        <p:txBody>
          <a:bodyPr anchor="ctr"/>
          <a:lstStyle>
            <a:lvl1pPr algn="ctr">
              <a:defRPr/>
            </a:lvl1pPr>
          </a:lstStyle>
          <a:p>
            <a:r>
              <a:rPr lang="en-US"/>
              <a:t>Click icon to add picture</a:t>
            </a:r>
            <a:endParaRPr lang="en-US" dirty="0"/>
          </a:p>
        </p:txBody>
      </p:sp>
      <p:sp>
        <p:nvSpPr>
          <p:cNvPr id="9" name="Picture Placeholder 7"/>
          <p:cNvSpPr>
            <a:spLocks noGrp="1"/>
          </p:cNvSpPr>
          <p:nvPr>
            <p:ph type="pic" sz="quarter" idx="15"/>
          </p:nvPr>
        </p:nvSpPr>
        <p:spPr>
          <a:xfrm>
            <a:off x="3221608" y="1954375"/>
            <a:ext cx="2792728" cy="1414792"/>
          </a:xfrm>
        </p:spPr>
        <p:txBody>
          <a:bodyPr anchor="ctr"/>
          <a:lstStyle>
            <a:lvl1pPr algn="ctr">
              <a:defRPr/>
            </a:lvl1pPr>
          </a:lstStyle>
          <a:p>
            <a:r>
              <a:rPr lang="en-US"/>
              <a:t>Click icon to add picture</a:t>
            </a:r>
            <a:endParaRPr lang="en-US" dirty="0"/>
          </a:p>
        </p:txBody>
      </p:sp>
      <p:sp>
        <p:nvSpPr>
          <p:cNvPr id="10" name="Picture Placeholder 7"/>
          <p:cNvSpPr>
            <a:spLocks noGrp="1"/>
          </p:cNvSpPr>
          <p:nvPr>
            <p:ph type="pic" sz="quarter" idx="16"/>
          </p:nvPr>
        </p:nvSpPr>
        <p:spPr>
          <a:xfrm>
            <a:off x="6161379" y="1954375"/>
            <a:ext cx="2792728" cy="1414792"/>
          </a:xfrm>
        </p:spPr>
        <p:txBody>
          <a:bodyPr anchor="ctr"/>
          <a:lstStyle>
            <a:lvl1pPr algn="ctr">
              <a:defRPr/>
            </a:lvl1pPr>
          </a:lstStyle>
          <a:p>
            <a:r>
              <a:rPr lang="en-US"/>
              <a:t>Click icon to add picture</a:t>
            </a:r>
            <a:endParaRPr lang="en-US" dirty="0"/>
          </a:p>
        </p:txBody>
      </p:sp>
      <p:sp>
        <p:nvSpPr>
          <p:cNvPr id="11" name="Picture Placeholder 7"/>
          <p:cNvSpPr>
            <a:spLocks noGrp="1"/>
          </p:cNvSpPr>
          <p:nvPr>
            <p:ph type="pic" sz="quarter" idx="17"/>
          </p:nvPr>
        </p:nvSpPr>
        <p:spPr>
          <a:xfrm>
            <a:off x="9092105" y="1954375"/>
            <a:ext cx="2792728" cy="1414792"/>
          </a:xfrm>
        </p:spPr>
        <p:txBody>
          <a:bodyPr anchor="ctr"/>
          <a:lstStyle>
            <a:lvl1pPr algn="ctr">
              <a:defRPr/>
            </a:lvl1pPr>
          </a:lstStyle>
          <a:p>
            <a:r>
              <a:rPr lang="en-US"/>
              <a:t>Click icon to add picture</a:t>
            </a:r>
            <a:endParaRPr lang="en-US" dirty="0"/>
          </a:p>
        </p:txBody>
      </p:sp>
      <p:sp>
        <p:nvSpPr>
          <p:cNvPr id="12" name="Picture Placeholder 7"/>
          <p:cNvSpPr>
            <a:spLocks noGrp="1"/>
          </p:cNvSpPr>
          <p:nvPr>
            <p:ph type="pic" sz="quarter" idx="18"/>
          </p:nvPr>
        </p:nvSpPr>
        <p:spPr>
          <a:xfrm>
            <a:off x="282201" y="3516747"/>
            <a:ext cx="2792728" cy="1414792"/>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9"/>
          </p:nvPr>
        </p:nvSpPr>
        <p:spPr>
          <a:xfrm>
            <a:off x="3222336" y="3516747"/>
            <a:ext cx="2792728" cy="1414792"/>
          </a:xfrm>
        </p:spPr>
        <p:txBody>
          <a:bodyPr anchor="ctr"/>
          <a:lstStyle>
            <a:lvl1pPr algn="ctr">
              <a:defRPr/>
            </a:lvl1pPr>
          </a:lstStyle>
          <a:p>
            <a:r>
              <a:rPr lang="en-US"/>
              <a:t>Click icon to add picture</a:t>
            </a:r>
            <a:endParaRPr lang="en-US" dirty="0"/>
          </a:p>
        </p:txBody>
      </p:sp>
      <p:sp>
        <p:nvSpPr>
          <p:cNvPr id="14" name="Picture Placeholder 7"/>
          <p:cNvSpPr>
            <a:spLocks noGrp="1"/>
          </p:cNvSpPr>
          <p:nvPr>
            <p:ph type="pic" sz="quarter" idx="20"/>
          </p:nvPr>
        </p:nvSpPr>
        <p:spPr>
          <a:xfrm>
            <a:off x="6162107" y="3516747"/>
            <a:ext cx="2792728" cy="1414792"/>
          </a:xfrm>
        </p:spPr>
        <p:txBody>
          <a:bodyPr anchor="ctr"/>
          <a:lstStyle>
            <a:lvl1pPr algn="ctr">
              <a:defRPr/>
            </a:lvl1pPr>
          </a:lstStyle>
          <a:p>
            <a:r>
              <a:rPr lang="en-US"/>
              <a:t>Click icon to add picture</a:t>
            </a:r>
            <a:endParaRPr lang="en-US" dirty="0"/>
          </a:p>
        </p:txBody>
      </p:sp>
      <p:sp>
        <p:nvSpPr>
          <p:cNvPr id="15" name="Picture Placeholder 7"/>
          <p:cNvSpPr>
            <a:spLocks noGrp="1"/>
          </p:cNvSpPr>
          <p:nvPr>
            <p:ph type="pic" sz="quarter" idx="21"/>
          </p:nvPr>
        </p:nvSpPr>
        <p:spPr>
          <a:xfrm>
            <a:off x="9092833" y="3516747"/>
            <a:ext cx="2792728" cy="1414792"/>
          </a:xfrm>
        </p:spPr>
        <p:txBody>
          <a:bodyPr anchor="ctr"/>
          <a:lstStyle>
            <a:lvl1pPr algn="ctr">
              <a:defRPr/>
            </a:lvl1pPr>
          </a:lstStyle>
          <a:p>
            <a:r>
              <a:rPr lang="en-US"/>
              <a:t>Click icon to add picture</a:t>
            </a:r>
            <a:endParaRPr lang="en-US" dirty="0"/>
          </a:p>
        </p:txBody>
      </p:sp>
      <p:sp>
        <p:nvSpPr>
          <p:cNvPr id="16" name="Picture Placeholder 7"/>
          <p:cNvSpPr>
            <a:spLocks noGrp="1"/>
          </p:cNvSpPr>
          <p:nvPr>
            <p:ph type="pic" sz="quarter" idx="22"/>
          </p:nvPr>
        </p:nvSpPr>
        <p:spPr>
          <a:xfrm>
            <a:off x="280648" y="5084991"/>
            <a:ext cx="2792728" cy="1414792"/>
          </a:xfrm>
        </p:spPr>
        <p:txBody>
          <a:bodyPr anchor="ctr"/>
          <a:lstStyle>
            <a:lvl1pPr algn="ctr">
              <a:defRPr/>
            </a:lvl1pPr>
          </a:lstStyle>
          <a:p>
            <a:r>
              <a:rPr lang="en-US"/>
              <a:t>Click icon to add picture</a:t>
            </a:r>
            <a:endParaRPr lang="en-US" dirty="0"/>
          </a:p>
        </p:txBody>
      </p:sp>
      <p:sp>
        <p:nvSpPr>
          <p:cNvPr id="17" name="Picture Placeholder 7"/>
          <p:cNvSpPr>
            <a:spLocks noGrp="1"/>
          </p:cNvSpPr>
          <p:nvPr>
            <p:ph type="pic" sz="quarter" idx="23"/>
          </p:nvPr>
        </p:nvSpPr>
        <p:spPr>
          <a:xfrm>
            <a:off x="3220783" y="5084991"/>
            <a:ext cx="2792728" cy="1414792"/>
          </a:xfrm>
        </p:spPr>
        <p:txBody>
          <a:bodyPr anchor="ctr"/>
          <a:lstStyle>
            <a:lvl1pPr algn="ctr">
              <a:defRPr/>
            </a:lvl1pPr>
          </a:lstStyle>
          <a:p>
            <a:r>
              <a:rPr lang="en-US"/>
              <a:t>Click icon to add picture</a:t>
            </a:r>
            <a:endParaRPr lang="en-US" dirty="0"/>
          </a:p>
        </p:txBody>
      </p:sp>
      <p:sp>
        <p:nvSpPr>
          <p:cNvPr id="20" name="Picture Placeholder 7"/>
          <p:cNvSpPr>
            <a:spLocks noGrp="1"/>
          </p:cNvSpPr>
          <p:nvPr>
            <p:ph type="pic" sz="quarter" idx="24"/>
          </p:nvPr>
        </p:nvSpPr>
        <p:spPr>
          <a:xfrm>
            <a:off x="6160553" y="5084991"/>
            <a:ext cx="2792728" cy="1414792"/>
          </a:xfrm>
        </p:spPr>
        <p:txBody>
          <a:bodyPr anchor="ctr"/>
          <a:lstStyle>
            <a:lvl1pPr algn="ctr">
              <a:defRPr/>
            </a:lvl1pPr>
          </a:lstStyle>
          <a:p>
            <a:r>
              <a:rPr lang="en-US"/>
              <a:t>Click icon to add picture</a:t>
            </a:r>
            <a:endParaRPr lang="en-US" dirty="0"/>
          </a:p>
        </p:txBody>
      </p:sp>
      <p:sp>
        <p:nvSpPr>
          <p:cNvPr id="21" name="Picture Placeholder 7"/>
          <p:cNvSpPr>
            <a:spLocks noGrp="1"/>
          </p:cNvSpPr>
          <p:nvPr>
            <p:ph type="pic" sz="quarter" idx="25"/>
          </p:nvPr>
        </p:nvSpPr>
        <p:spPr>
          <a:xfrm>
            <a:off x="9091280" y="5084991"/>
            <a:ext cx="2792728" cy="1414792"/>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830290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childTnLst>
                          </p:cTn>
                        </p:par>
                        <p:par>
                          <p:cTn id="8" fill="hold">
                            <p:stCondLst>
                              <p:cond delay="2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
                                        <p:tgtEl>
                                          <p:spTgt spid="5"/>
                                        </p:tgtEl>
                                      </p:cBhvr>
                                    </p:animEffect>
                                  </p:childTnLst>
                                </p:cTn>
                              </p:par>
                            </p:childTnLst>
                          </p:cTn>
                        </p:par>
                        <p:par>
                          <p:cTn id="12" fill="hold">
                            <p:stCondLst>
                              <p:cond delay="4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
                                        <p:tgtEl>
                                          <p:spTgt spid="6"/>
                                        </p:tgtEl>
                                      </p:cBhvr>
                                    </p:animEffect>
                                  </p:childTnLst>
                                </p:cTn>
                              </p:par>
                            </p:childTnLst>
                          </p:cTn>
                        </p:par>
                        <p:par>
                          <p:cTn id="16" fill="hold">
                            <p:stCondLst>
                              <p:cond delay="6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
                                        <p:tgtEl>
                                          <p:spTgt spid="7"/>
                                        </p:tgtEl>
                                      </p:cBhvr>
                                    </p:animEffect>
                                  </p:childTnLst>
                                </p:cTn>
                              </p:par>
                            </p:childTnLst>
                          </p:cTn>
                        </p:par>
                        <p:par>
                          <p:cTn id="20" fill="hold">
                            <p:stCondLst>
                              <p:cond delay="8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
                                        <p:tgtEl>
                                          <p:spTgt spid="11"/>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childTnLst>
                          </p:cTn>
                        </p:par>
                        <p:par>
                          <p:cTn id="28" fill="hold">
                            <p:stCondLst>
                              <p:cond delay="12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
                                        <p:tgtEl>
                                          <p:spTgt spid="9"/>
                                        </p:tgtEl>
                                      </p:cBhvr>
                                    </p:animEffect>
                                  </p:childTnLst>
                                </p:cTn>
                              </p:par>
                            </p:childTnLst>
                          </p:cTn>
                        </p:par>
                        <p:par>
                          <p:cTn id="32" fill="hold">
                            <p:stCondLst>
                              <p:cond delay="14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
                                        <p:tgtEl>
                                          <p:spTgt spid="8"/>
                                        </p:tgtEl>
                                      </p:cBhvr>
                                    </p:animEffect>
                                  </p:childTnLst>
                                </p:cTn>
                              </p:par>
                            </p:childTnLst>
                          </p:cTn>
                        </p:par>
                        <p:par>
                          <p:cTn id="36" fill="hold">
                            <p:stCondLst>
                              <p:cond delay="1600"/>
                            </p:stCondLst>
                            <p:childTnLst>
                              <p:par>
                                <p:cTn id="37" presetID="10" presetClass="entr" presetSubtype="0" fill="hold" grpId="0" nodeType="afterEffect" nodePh="1">
                                  <p:stCondLst>
                                    <p:cond delay="0"/>
                                  </p:stCondLst>
                                  <p:endCondLst>
                                    <p:cond evt="begin" delay="0">
                                      <p:tn val="37"/>
                                    </p:cond>
                                  </p:endCondLst>
                                  <p:childTnLst>
                                    <p:set>
                                      <p:cBhvr>
                                        <p:cTn id="38" dur="1" fill="hold">
                                          <p:stCondLst>
                                            <p:cond delay="0"/>
                                          </p:stCondLst>
                                        </p:cTn>
                                        <p:tgtEl>
                                          <p:spTgt spid="12"/>
                                        </p:tgtEl>
                                        <p:attrNameLst>
                                          <p:attrName>style.visibility</p:attrName>
                                        </p:attrNameLst>
                                      </p:cBhvr>
                                      <p:to>
                                        <p:strVal val="visible"/>
                                      </p:to>
                                    </p:set>
                                    <p:animEffect transition="in" filter="fade">
                                      <p:cBhvr>
                                        <p:cTn id="39" dur="200"/>
                                        <p:tgtEl>
                                          <p:spTgt spid="12"/>
                                        </p:tgtEl>
                                      </p:cBhvr>
                                    </p:animEffect>
                                  </p:childTnLst>
                                </p:cTn>
                              </p:par>
                            </p:childTnLst>
                          </p:cTn>
                        </p:par>
                        <p:par>
                          <p:cTn id="40" fill="hold">
                            <p:stCondLst>
                              <p:cond delay="1800"/>
                            </p:stCondLst>
                            <p:childTnLst>
                              <p:par>
                                <p:cTn id="41" presetID="10"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00"/>
                                        <p:tgtEl>
                                          <p:spTgt spid="13"/>
                                        </p:tgtEl>
                                      </p:cBhvr>
                                    </p:animEffect>
                                  </p:childTnLst>
                                </p:cTn>
                              </p:par>
                            </p:childTnLst>
                          </p:cTn>
                        </p:par>
                        <p:par>
                          <p:cTn id="44" fill="hold">
                            <p:stCondLst>
                              <p:cond delay="2000"/>
                            </p:stCondLst>
                            <p:childTnLst>
                              <p:par>
                                <p:cTn id="45" presetID="1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00"/>
                                        <p:tgtEl>
                                          <p:spTgt spid="14"/>
                                        </p:tgtEl>
                                      </p:cBhvr>
                                    </p:animEffect>
                                  </p:childTnLst>
                                </p:cTn>
                              </p:par>
                            </p:childTnLst>
                          </p:cTn>
                        </p:par>
                        <p:par>
                          <p:cTn id="48" fill="hold">
                            <p:stCondLst>
                              <p:cond delay="2200"/>
                            </p:stCondLst>
                            <p:childTnLst>
                              <p:par>
                                <p:cTn id="49" presetID="10" presetClass="entr" presetSubtype="0" fill="hold" grpId="0" nodeType="afterEffect" nodePh="1">
                                  <p:stCondLst>
                                    <p:cond delay="0"/>
                                  </p:stCondLst>
                                  <p:endCondLst>
                                    <p:cond evt="begin" delay="0">
                                      <p:tn val="49"/>
                                    </p:cond>
                                  </p:endCondLst>
                                  <p:childTnLst>
                                    <p:set>
                                      <p:cBhvr>
                                        <p:cTn id="50" dur="1" fill="hold">
                                          <p:stCondLst>
                                            <p:cond delay="0"/>
                                          </p:stCondLst>
                                        </p:cTn>
                                        <p:tgtEl>
                                          <p:spTgt spid="15"/>
                                        </p:tgtEl>
                                        <p:attrNameLst>
                                          <p:attrName>style.visibility</p:attrName>
                                        </p:attrNameLst>
                                      </p:cBhvr>
                                      <p:to>
                                        <p:strVal val="visible"/>
                                      </p:to>
                                    </p:set>
                                    <p:animEffect transition="in" filter="fade">
                                      <p:cBhvr>
                                        <p:cTn id="51" dur="200"/>
                                        <p:tgtEl>
                                          <p:spTgt spid="15"/>
                                        </p:tgtEl>
                                      </p:cBhvr>
                                    </p:animEffect>
                                  </p:childTnLst>
                                </p:cTn>
                              </p:par>
                            </p:childTnLst>
                          </p:cTn>
                        </p:par>
                        <p:par>
                          <p:cTn id="52" fill="hold">
                            <p:stCondLst>
                              <p:cond delay="2400"/>
                            </p:stCondLst>
                            <p:childTnLst>
                              <p:par>
                                <p:cTn id="53" presetID="10" presetClass="entr" presetSubtype="0" fill="hold" grpId="0" nodeType="afterEffect" nodePh="1">
                                  <p:stCondLst>
                                    <p:cond delay="0"/>
                                  </p:stCondLst>
                                  <p:endCondLst>
                                    <p:cond evt="begin" delay="0">
                                      <p:tn val="53"/>
                                    </p:cond>
                                  </p:endCondLst>
                                  <p:childTnLst>
                                    <p:set>
                                      <p:cBhvr>
                                        <p:cTn id="54" dur="1" fill="hold">
                                          <p:stCondLst>
                                            <p:cond delay="0"/>
                                          </p:stCondLst>
                                        </p:cTn>
                                        <p:tgtEl>
                                          <p:spTgt spid="21"/>
                                        </p:tgtEl>
                                        <p:attrNameLst>
                                          <p:attrName>style.visibility</p:attrName>
                                        </p:attrNameLst>
                                      </p:cBhvr>
                                      <p:to>
                                        <p:strVal val="visible"/>
                                      </p:to>
                                    </p:set>
                                    <p:animEffect transition="in" filter="fade">
                                      <p:cBhvr>
                                        <p:cTn id="55" dur="200"/>
                                        <p:tgtEl>
                                          <p:spTgt spid="21"/>
                                        </p:tgtEl>
                                      </p:cBhvr>
                                    </p:animEffect>
                                  </p:childTnLst>
                                </p:cTn>
                              </p:par>
                            </p:childTnLst>
                          </p:cTn>
                        </p:par>
                        <p:par>
                          <p:cTn id="56" fill="hold">
                            <p:stCondLst>
                              <p:cond delay="2600"/>
                            </p:stCondLst>
                            <p:childTnLst>
                              <p:par>
                                <p:cTn id="57" presetID="10" presetClass="entr" presetSubtype="0" fill="hold" grpId="0" nodeType="afterEffect" nodePh="1">
                                  <p:stCondLst>
                                    <p:cond delay="0"/>
                                  </p:stCondLst>
                                  <p:endCondLst>
                                    <p:cond evt="begin" delay="0">
                                      <p:tn val="57"/>
                                    </p:cond>
                                  </p:endCondLst>
                                  <p:childTnLst>
                                    <p:set>
                                      <p:cBhvr>
                                        <p:cTn id="58" dur="1" fill="hold">
                                          <p:stCondLst>
                                            <p:cond delay="0"/>
                                          </p:stCondLst>
                                        </p:cTn>
                                        <p:tgtEl>
                                          <p:spTgt spid="20"/>
                                        </p:tgtEl>
                                        <p:attrNameLst>
                                          <p:attrName>style.visibility</p:attrName>
                                        </p:attrNameLst>
                                      </p:cBhvr>
                                      <p:to>
                                        <p:strVal val="visible"/>
                                      </p:to>
                                    </p:set>
                                    <p:animEffect transition="in" filter="fade">
                                      <p:cBhvr>
                                        <p:cTn id="59" dur="200"/>
                                        <p:tgtEl>
                                          <p:spTgt spid="20"/>
                                        </p:tgtEl>
                                      </p:cBhvr>
                                    </p:animEffect>
                                  </p:childTnLst>
                                </p:cTn>
                              </p:par>
                            </p:childTnLst>
                          </p:cTn>
                        </p:par>
                        <p:par>
                          <p:cTn id="60" fill="hold">
                            <p:stCondLst>
                              <p:cond delay="2800"/>
                            </p:stCondLst>
                            <p:childTnLst>
                              <p:par>
                                <p:cTn id="61" presetID="10" presetClass="entr" presetSubtype="0" fill="hold" grpId="0" nodeType="afterEffect" nodePh="1">
                                  <p:stCondLst>
                                    <p:cond delay="0"/>
                                  </p:stCondLst>
                                  <p:endCondLst>
                                    <p:cond evt="begin" delay="0">
                                      <p:tn val="61"/>
                                    </p:cond>
                                  </p:endCondLst>
                                  <p:childTnLst>
                                    <p:set>
                                      <p:cBhvr>
                                        <p:cTn id="62" dur="1" fill="hold">
                                          <p:stCondLst>
                                            <p:cond delay="0"/>
                                          </p:stCondLst>
                                        </p:cTn>
                                        <p:tgtEl>
                                          <p:spTgt spid="17"/>
                                        </p:tgtEl>
                                        <p:attrNameLst>
                                          <p:attrName>style.visibility</p:attrName>
                                        </p:attrNameLst>
                                      </p:cBhvr>
                                      <p:to>
                                        <p:strVal val="visible"/>
                                      </p:to>
                                    </p:set>
                                    <p:animEffect transition="in" filter="fade">
                                      <p:cBhvr>
                                        <p:cTn id="63" dur="200"/>
                                        <p:tgtEl>
                                          <p:spTgt spid="17"/>
                                        </p:tgtEl>
                                      </p:cBhvr>
                                    </p:animEffect>
                                  </p:childTnLst>
                                </p:cTn>
                              </p:par>
                            </p:childTnLst>
                          </p:cTn>
                        </p:par>
                        <p:par>
                          <p:cTn id="64" fill="hold">
                            <p:stCondLst>
                              <p:cond delay="3000"/>
                            </p:stCondLst>
                            <p:childTnLst>
                              <p:par>
                                <p:cTn id="65" presetID="10" presetClass="entr" presetSubtype="0" fill="hold" grpId="0" nodeType="afterEffect" nodePh="1">
                                  <p:stCondLst>
                                    <p:cond delay="0"/>
                                  </p:stCondLst>
                                  <p:endCondLst>
                                    <p:cond evt="begin" delay="0">
                                      <p:tn val="65"/>
                                    </p:cond>
                                  </p:endCondLst>
                                  <p:childTnLst>
                                    <p:set>
                                      <p:cBhvr>
                                        <p:cTn id="66" dur="1" fill="hold">
                                          <p:stCondLst>
                                            <p:cond delay="0"/>
                                          </p:stCondLst>
                                        </p:cTn>
                                        <p:tgtEl>
                                          <p:spTgt spid="16"/>
                                        </p:tgtEl>
                                        <p:attrNameLst>
                                          <p:attrName>style.visibility</p:attrName>
                                        </p:attrNameLst>
                                      </p:cBhvr>
                                      <p:to>
                                        <p:strVal val="visible"/>
                                      </p:to>
                                    </p:set>
                                    <p:animEffect transition="in" filter="fade">
                                      <p:cBhvr>
                                        <p:cTn id="67" dur="2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20" grpId="0"/>
      <p:bldP spid="21" grpId="0"/>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41_mockup_06">
    <p:spTree>
      <p:nvGrpSpPr>
        <p:cNvPr id="1" name=""/>
        <p:cNvGrpSpPr/>
        <p:nvPr/>
      </p:nvGrpSpPr>
      <p:grpSpPr>
        <a:xfrm>
          <a:off x="0" y="0"/>
          <a:ext cx="0" cy="0"/>
          <a:chOff x="0" y="0"/>
          <a:chExt cx="0" cy="0"/>
        </a:xfrm>
      </p:grpSpPr>
      <p:sp>
        <p:nvSpPr>
          <p:cNvPr id="13"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grpSp>
        <p:nvGrpSpPr>
          <p:cNvPr id="19" name="Group 18"/>
          <p:cNvGrpSpPr/>
          <p:nvPr/>
        </p:nvGrpSpPr>
        <p:grpSpPr>
          <a:xfrm>
            <a:off x="4399646" y="2549777"/>
            <a:ext cx="3339761" cy="4733064"/>
            <a:chOff x="3709988" y="438935"/>
            <a:chExt cx="2070100" cy="2933718"/>
          </a:xfrm>
        </p:grpSpPr>
        <p:sp>
          <p:nvSpPr>
            <p:cNvPr id="20" name="Freeform 16"/>
            <p:cNvSpPr>
              <a:spLocks noChangeArrowheads="1"/>
            </p:cNvSpPr>
            <p:nvPr/>
          </p:nvSpPr>
          <p:spPr bwMode="auto">
            <a:xfrm>
              <a:off x="4059237" y="438935"/>
              <a:ext cx="1308100"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1" name="Freeform 17"/>
            <p:cNvSpPr>
              <a:spLocks noChangeArrowheads="1"/>
            </p:cNvSpPr>
            <p:nvPr/>
          </p:nvSpPr>
          <p:spPr bwMode="auto">
            <a:xfrm>
              <a:off x="4053689" y="2516991"/>
              <a:ext cx="1308100" cy="855662"/>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2"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3"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8" name="Picture Placeholder 22"/>
          <p:cNvSpPr>
            <a:spLocks noGrp="1"/>
          </p:cNvSpPr>
          <p:nvPr>
            <p:ph type="pic" sz="quarter" idx="18"/>
          </p:nvPr>
        </p:nvSpPr>
        <p:spPr>
          <a:xfrm>
            <a:off x="4621176" y="3528703"/>
            <a:ext cx="2767913" cy="2766187"/>
          </a:xfrm>
          <a:prstGeom prst="ellipse">
            <a:avLst/>
          </a:prstGeom>
        </p:spPr>
        <p:txBody>
          <a:bodyPr anchor="ctr"/>
          <a:lstStyle>
            <a:lvl1pPr algn="ctr">
              <a:defRPr/>
            </a:lvl1pPr>
          </a:lstStyle>
          <a:p>
            <a:r>
              <a:rPr lang="en-US"/>
              <a:t>Click icon to add picture</a:t>
            </a:r>
          </a:p>
        </p:txBody>
      </p:sp>
      <p:sp>
        <p:nvSpPr>
          <p:cNvPr id="14" name="Subtitle 2"/>
          <p:cNvSpPr>
            <a:spLocks noGrp="1"/>
          </p:cNvSpPr>
          <p:nvPr>
            <p:ph type="subTitle" idx="1"/>
          </p:nvPr>
        </p:nvSpPr>
        <p:spPr>
          <a:xfrm>
            <a:off x="3021453" y="1195134"/>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Title 1"/>
          <p:cNvSpPr>
            <a:spLocks noGrp="1"/>
          </p:cNvSpPr>
          <p:nvPr>
            <p:ph type="ctrTitle"/>
          </p:nvPr>
        </p:nvSpPr>
        <p:spPr>
          <a:xfrm>
            <a:off x="3019977" y="614022"/>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8734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8"/>
                                        </p:tgtEl>
                                        <p:attrNameLst>
                                          <p:attrName>style.visibility</p:attrName>
                                        </p:attrNameLst>
                                      </p:cBhvr>
                                      <p:to>
                                        <p:strVal val="visible"/>
                                      </p:to>
                                    </p:set>
                                    <p:animEffect transition="in" filter="fade">
                                      <p:cBhvr>
                                        <p:cTn id="20" dur="300"/>
                                        <p:tgtEl>
                                          <p:spTgt spid="8"/>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0_mockup_06">
    <p:spTree>
      <p:nvGrpSpPr>
        <p:cNvPr id="1" name=""/>
        <p:cNvGrpSpPr/>
        <p:nvPr/>
      </p:nvGrpSpPr>
      <p:grpSpPr>
        <a:xfrm>
          <a:off x="0" y="0"/>
          <a:ext cx="0" cy="0"/>
          <a:chOff x="0" y="0"/>
          <a:chExt cx="0" cy="0"/>
        </a:xfrm>
      </p:grpSpPr>
      <p:sp>
        <p:nvSpPr>
          <p:cNvPr id="54"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grpSp>
        <p:nvGrpSpPr>
          <p:cNvPr id="42" name="Group 41"/>
          <p:cNvGrpSpPr/>
          <p:nvPr/>
        </p:nvGrpSpPr>
        <p:grpSpPr>
          <a:xfrm>
            <a:off x="5195841" y="3741793"/>
            <a:ext cx="1885207" cy="2663899"/>
            <a:chOff x="3709988" y="443215"/>
            <a:chExt cx="2070100" cy="2925159"/>
          </a:xfrm>
        </p:grpSpPr>
        <p:sp>
          <p:nvSpPr>
            <p:cNvPr id="43"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4"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5" name="Freeform 44"/>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6" name="Freeform 45"/>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7" name="Freeform 46"/>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8" name="Picture Placeholder 22"/>
          <p:cNvSpPr>
            <a:spLocks noGrp="1"/>
          </p:cNvSpPr>
          <p:nvPr>
            <p:ph type="pic" sz="quarter" idx="19"/>
          </p:nvPr>
        </p:nvSpPr>
        <p:spPr>
          <a:xfrm>
            <a:off x="5338873" y="4295715"/>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49" name="Group 48"/>
          <p:cNvGrpSpPr/>
          <p:nvPr/>
        </p:nvGrpSpPr>
        <p:grpSpPr>
          <a:xfrm>
            <a:off x="7174713" y="3741793"/>
            <a:ext cx="1885207" cy="2663899"/>
            <a:chOff x="3709988" y="443215"/>
            <a:chExt cx="2070100" cy="2925159"/>
          </a:xfrm>
        </p:grpSpPr>
        <p:sp>
          <p:nvSpPr>
            <p:cNvPr id="50"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1"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2"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8"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9"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90" name="Picture Placeholder 22"/>
          <p:cNvSpPr>
            <a:spLocks noGrp="1"/>
          </p:cNvSpPr>
          <p:nvPr>
            <p:ph type="pic" sz="quarter" idx="20"/>
          </p:nvPr>
        </p:nvSpPr>
        <p:spPr>
          <a:xfrm>
            <a:off x="7317745" y="4295715"/>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91" name="Group 90"/>
          <p:cNvGrpSpPr/>
          <p:nvPr/>
        </p:nvGrpSpPr>
        <p:grpSpPr>
          <a:xfrm>
            <a:off x="3230411" y="3741793"/>
            <a:ext cx="1885207" cy="2663899"/>
            <a:chOff x="3709988" y="443215"/>
            <a:chExt cx="2070100" cy="2925159"/>
          </a:xfrm>
        </p:grpSpPr>
        <p:sp>
          <p:nvSpPr>
            <p:cNvPr id="92"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3"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4"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5"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6"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97" name="Picture Placeholder 22"/>
          <p:cNvSpPr>
            <a:spLocks noGrp="1"/>
          </p:cNvSpPr>
          <p:nvPr>
            <p:ph type="pic" sz="quarter" idx="21"/>
          </p:nvPr>
        </p:nvSpPr>
        <p:spPr>
          <a:xfrm>
            <a:off x="3373444" y="4295715"/>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98" name="Group 97"/>
          <p:cNvGrpSpPr/>
          <p:nvPr/>
        </p:nvGrpSpPr>
        <p:grpSpPr>
          <a:xfrm>
            <a:off x="1271229" y="3741793"/>
            <a:ext cx="1885207" cy="2663899"/>
            <a:chOff x="3709988" y="443215"/>
            <a:chExt cx="2070100" cy="2925159"/>
          </a:xfrm>
        </p:grpSpPr>
        <p:sp>
          <p:nvSpPr>
            <p:cNvPr id="99"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00"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01"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02"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03"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04" name="Picture Placeholder 22"/>
          <p:cNvSpPr>
            <a:spLocks noGrp="1"/>
          </p:cNvSpPr>
          <p:nvPr>
            <p:ph type="pic" sz="quarter" idx="22"/>
          </p:nvPr>
        </p:nvSpPr>
        <p:spPr>
          <a:xfrm>
            <a:off x="1414261" y="4295715"/>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105" name="Group 104"/>
          <p:cNvGrpSpPr/>
          <p:nvPr/>
        </p:nvGrpSpPr>
        <p:grpSpPr>
          <a:xfrm>
            <a:off x="9153586" y="3741793"/>
            <a:ext cx="1885207" cy="2663899"/>
            <a:chOff x="3709988" y="443215"/>
            <a:chExt cx="2070100" cy="2925159"/>
          </a:xfrm>
        </p:grpSpPr>
        <p:sp>
          <p:nvSpPr>
            <p:cNvPr id="106"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07"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08"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09"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10"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11" name="Picture Placeholder 22"/>
          <p:cNvSpPr>
            <a:spLocks noGrp="1"/>
          </p:cNvSpPr>
          <p:nvPr>
            <p:ph type="pic" sz="quarter" idx="23"/>
          </p:nvPr>
        </p:nvSpPr>
        <p:spPr>
          <a:xfrm>
            <a:off x="9296619" y="4295715"/>
            <a:ext cx="1541200" cy="1540239"/>
          </a:xfrm>
          <a:prstGeom prst="ellipse">
            <a:avLst/>
          </a:prstGeom>
        </p:spPr>
        <p:txBody>
          <a:bodyPr anchor="ctr"/>
          <a:lstStyle>
            <a:lvl1pPr algn="ctr">
              <a:defRPr/>
            </a:lvl1pPr>
          </a:lstStyle>
          <a:p>
            <a:r>
              <a:rPr lang="en-US"/>
              <a:t>Click icon to add picture</a:t>
            </a:r>
            <a:endParaRPr lang="en-US" dirty="0"/>
          </a:p>
        </p:txBody>
      </p:sp>
      <p:sp>
        <p:nvSpPr>
          <p:cNvPr id="41" name="Subtitle 2"/>
          <p:cNvSpPr>
            <a:spLocks noGrp="1"/>
          </p:cNvSpPr>
          <p:nvPr>
            <p:ph type="subTitle" idx="1"/>
          </p:nvPr>
        </p:nvSpPr>
        <p:spPr>
          <a:xfrm>
            <a:off x="3021453" y="1195134"/>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53" name="Title 1"/>
          <p:cNvSpPr>
            <a:spLocks noGrp="1"/>
          </p:cNvSpPr>
          <p:nvPr>
            <p:ph type="ctrTitle"/>
          </p:nvPr>
        </p:nvSpPr>
        <p:spPr>
          <a:xfrm>
            <a:off x="3019977" y="614022"/>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6871433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Effect transition="in" filter="fade">
                                      <p:cBhvr>
                                        <p:cTn id="11" dur="500"/>
                                        <p:tgtEl>
                                          <p:spTgt spid="41">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98"/>
                                        </p:tgtEl>
                                        <p:attrNameLst>
                                          <p:attrName>style.visibility</p:attrName>
                                        </p:attrNameLst>
                                      </p:cBhvr>
                                      <p:to>
                                        <p:strVal val="visible"/>
                                      </p:to>
                                    </p:set>
                                    <p:anim calcmode="lin" valueType="num">
                                      <p:cBhvr additive="base">
                                        <p:cTn id="15" dur="500" fill="hold"/>
                                        <p:tgtEl>
                                          <p:spTgt spid="98"/>
                                        </p:tgtEl>
                                        <p:attrNameLst>
                                          <p:attrName>ppt_x</p:attrName>
                                        </p:attrNameLst>
                                      </p:cBhvr>
                                      <p:tavLst>
                                        <p:tav tm="0">
                                          <p:val>
                                            <p:strVal val="#ppt_x"/>
                                          </p:val>
                                        </p:tav>
                                        <p:tav tm="100000">
                                          <p:val>
                                            <p:strVal val="#ppt_x"/>
                                          </p:val>
                                        </p:tav>
                                      </p:tavLst>
                                    </p:anim>
                                    <p:anim calcmode="lin" valueType="num">
                                      <p:cBhvr additive="base">
                                        <p:cTn id="16" dur="500" fill="hold"/>
                                        <p:tgtEl>
                                          <p:spTgt spid="9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04"/>
                                        </p:tgtEl>
                                        <p:attrNameLst>
                                          <p:attrName>style.visibility</p:attrName>
                                        </p:attrNameLst>
                                      </p:cBhvr>
                                      <p:to>
                                        <p:strVal val="visible"/>
                                      </p:to>
                                    </p:set>
                                    <p:animEffect transition="in" filter="fade">
                                      <p:cBhvr>
                                        <p:cTn id="20" dur="300"/>
                                        <p:tgtEl>
                                          <p:spTgt spid="104"/>
                                        </p:tgtEl>
                                      </p:cBhvr>
                                    </p:animEffect>
                                  </p:childTnLst>
                                </p:cTn>
                              </p:par>
                            </p:childTnLst>
                          </p:cTn>
                        </p:par>
                        <p:par>
                          <p:cTn id="21" fill="hold">
                            <p:stCondLst>
                              <p:cond delay="1800"/>
                            </p:stCondLst>
                            <p:childTnLst>
                              <p:par>
                                <p:cTn id="22" presetID="2" presetClass="entr" presetSubtype="4" fill="hold" nodeType="afterEffect">
                                  <p:stCondLst>
                                    <p:cond delay="0"/>
                                  </p:stCondLst>
                                  <p:childTnLst>
                                    <p:set>
                                      <p:cBhvr>
                                        <p:cTn id="23" dur="1" fill="hold">
                                          <p:stCondLst>
                                            <p:cond delay="0"/>
                                          </p:stCondLst>
                                        </p:cTn>
                                        <p:tgtEl>
                                          <p:spTgt spid="91"/>
                                        </p:tgtEl>
                                        <p:attrNameLst>
                                          <p:attrName>style.visibility</p:attrName>
                                        </p:attrNameLst>
                                      </p:cBhvr>
                                      <p:to>
                                        <p:strVal val="visible"/>
                                      </p:to>
                                    </p:set>
                                    <p:anim calcmode="lin" valueType="num">
                                      <p:cBhvr additive="base">
                                        <p:cTn id="24" dur="500" fill="hold"/>
                                        <p:tgtEl>
                                          <p:spTgt spid="91"/>
                                        </p:tgtEl>
                                        <p:attrNameLst>
                                          <p:attrName>ppt_x</p:attrName>
                                        </p:attrNameLst>
                                      </p:cBhvr>
                                      <p:tavLst>
                                        <p:tav tm="0">
                                          <p:val>
                                            <p:strVal val="#ppt_x"/>
                                          </p:val>
                                        </p:tav>
                                        <p:tav tm="100000">
                                          <p:val>
                                            <p:strVal val="#ppt_x"/>
                                          </p:val>
                                        </p:tav>
                                      </p:tavLst>
                                    </p:anim>
                                    <p:anim calcmode="lin" valueType="num">
                                      <p:cBhvr additive="base">
                                        <p:cTn id="25" dur="500" fill="hold"/>
                                        <p:tgtEl>
                                          <p:spTgt spid="91"/>
                                        </p:tgtEl>
                                        <p:attrNameLst>
                                          <p:attrName>ppt_y</p:attrName>
                                        </p:attrNameLst>
                                      </p:cBhvr>
                                      <p:tavLst>
                                        <p:tav tm="0">
                                          <p:val>
                                            <p:strVal val="1+#ppt_h/2"/>
                                          </p:val>
                                        </p:tav>
                                        <p:tav tm="100000">
                                          <p:val>
                                            <p:strVal val="#ppt_y"/>
                                          </p:val>
                                        </p:tav>
                                      </p:tavLst>
                                    </p:anim>
                                  </p:childTnLst>
                                </p:cTn>
                              </p:par>
                            </p:childTnLst>
                          </p:cTn>
                        </p:par>
                        <p:par>
                          <p:cTn id="26" fill="hold">
                            <p:stCondLst>
                              <p:cond delay="2300"/>
                            </p:stCondLst>
                            <p:childTnLst>
                              <p:par>
                                <p:cTn id="27" presetID="10" presetClass="entr" presetSubtype="0" fill="hold" grpId="0" nodeType="afterEffect" nodePh="1">
                                  <p:stCondLst>
                                    <p:cond delay="0"/>
                                  </p:stCondLst>
                                  <p:endCondLst>
                                    <p:cond evt="begin" delay="0">
                                      <p:tn val="27"/>
                                    </p:cond>
                                  </p:endCondLst>
                                  <p:childTnLst>
                                    <p:set>
                                      <p:cBhvr>
                                        <p:cTn id="28" dur="1" fill="hold">
                                          <p:stCondLst>
                                            <p:cond delay="0"/>
                                          </p:stCondLst>
                                        </p:cTn>
                                        <p:tgtEl>
                                          <p:spTgt spid="97"/>
                                        </p:tgtEl>
                                        <p:attrNameLst>
                                          <p:attrName>style.visibility</p:attrName>
                                        </p:attrNameLst>
                                      </p:cBhvr>
                                      <p:to>
                                        <p:strVal val="visible"/>
                                      </p:to>
                                    </p:set>
                                    <p:animEffect transition="in" filter="fade">
                                      <p:cBhvr>
                                        <p:cTn id="29" dur="300"/>
                                        <p:tgtEl>
                                          <p:spTgt spid="97"/>
                                        </p:tgtEl>
                                      </p:cBhvr>
                                    </p:animEffect>
                                  </p:childTnLst>
                                </p:cTn>
                              </p:par>
                            </p:childTnLst>
                          </p:cTn>
                        </p:par>
                        <p:par>
                          <p:cTn id="30" fill="hold">
                            <p:stCondLst>
                              <p:cond delay="2600"/>
                            </p:stCondLst>
                            <p:childTnLst>
                              <p:par>
                                <p:cTn id="31" presetID="2" presetClass="entr" presetSubtype="4"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anim calcmode="lin" valueType="num">
                                      <p:cBhvr additive="base">
                                        <p:cTn id="33" dur="500" fill="hold"/>
                                        <p:tgtEl>
                                          <p:spTgt spid="42"/>
                                        </p:tgtEl>
                                        <p:attrNameLst>
                                          <p:attrName>ppt_x</p:attrName>
                                        </p:attrNameLst>
                                      </p:cBhvr>
                                      <p:tavLst>
                                        <p:tav tm="0">
                                          <p:val>
                                            <p:strVal val="#ppt_x"/>
                                          </p:val>
                                        </p:tav>
                                        <p:tav tm="100000">
                                          <p:val>
                                            <p:strVal val="#ppt_x"/>
                                          </p:val>
                                        </p:tav>
                                      </p:tavLst>
                                    </p:anim>
                                    <p:anim calcmode="lin" valueType="num">
                                      <p:cBhvr additive="base">
                                        <p:cTn id="34" dur="500" fill="hold"/>
                                        <p:tgtEl>
                                          <p:spTgt spid="42"/>
                                        </p:tgtEl>
                                        <p:attrNameLst>
                                          <p:attrName>ppt_y</p:attrName>
                                        </p:attrNameLst>
                                      </p:cBhvr>
                                      <p:tavLst>
                                        <p:tav tm="0">
                                          <p:val>
                                            <p:strVal val="1+#ppt_h/2"/>
                                          </p:val>
                                        </p:tav>
                                        <p:tav tm="100000">
                                          <p:val>
                                            <p:strVal val="#ppt_y"/>
                                          </p:val>
                                        </p:tav>
                                      </p:tavLst>
                                    </p:anim>
                                  </p:childTnLst>
                                </p:cTn>
                              </p:par>
                            </p:childTnLst>
                          </p:cTn>
                        </p:par>
                        <p:par>
                          <p:cTn id="35" fill="hold">
                            <p:stCondLst>
                              <p:cond delay="3100"/>
                            </p:stCondLst>
                            <p:childTnLst>
                              <p:par>
                                <p:cTn id="36" presetID="10" presetClass="entr" presetSubtype="0" fill="hold" grpId="0" nodeType="afterEffect" nodePh="1">
                                  <p:stCondLst>
                                    <p:cond delay="0"/>
                                  </p:stCondLst>
                                  <p:endCondLst>
                                    <p:cond evt="begin" delay="0">
                                      <p:tn val="36"/>
                                    </p:cond>
                                  </p:endCondLst>
                                  <p:childTnLst>
                                    <p:set>
                                      <p:cBhvr>
                                        <p:cTn id="37" dur="1" fill="hold">
                                          <p:stCondLst>
                                            <p:cond delay="0"/>
                                          </p:stCondLst>
                                        </p:cTn>
                                        <p:tgtEl>
                                          <p:spTgt spid="48"/>
                                        </p:tgtEl>
                                        <p:attrNameLst>
                                          <p:attrName>style.visibility</p:attrName>
                                        </p:attrNameLst>
                                      </p:cBhvr>
                                      <p:to>
                                        <p:strVal val="visible"/>
                                      </p:to>
                                    </p:set>
                                    <p:animEffect transition="in" filter="fade">
                                      <p:cBhvr>
                                        <p:cTn id="38" dur="300"/>
                                        <p:tgtEl>
                                          <p:spTgt spid="48"/>
                                        </p:tgtEl>
                                      </p:cBhvr>
                                    </p:animEffect>
                                  </p:childTnLst>
                                </p:cTn>
                              </p:par>
                            </p:childTnLst>
                          </p:cTn>
                        </p:par>
                        <p:par>
                          <p:cTn id="39" fill="hold">
                            <p:stCondLst>
                              <p:cond delay="3400"/>
                            </p:stCondLst>
                            <p:childTnLst>
                              <p:par>
                                <p:cTn id="40" presetID="2" presetClass="entr" presetSubtype="4" fill="hold" nodeType="afterEffect">
                                  <p:stCondLst>
                                    <p:cond delay="0"/>
                                  </p:stCondLst>
                                  <p:childTnLst>
                                    <p:set>
                                      <p:cBhvr>
                                        <p:cTn id="41" dur="1" fill="hold">
                                          <p:stCondLst>
                                            <p:cond delay="0"/>
                                          </p:stCondLst>
                                        </p:cTn>
                                        <p:tgtEl>
                                          <p:spTgt spid="49"/>
                                        </p:tgtEl>
                                        <p:attrNameLst>
                                          <p:attrName>style.visibility</p:attrName>
                                        </p:attrNameLst>
                                      </p:cBhvr>
                                      <p:to>
                                        <p:strVal val="visible"/>
                                      </p:to>
                                    </p:set>
                                    <p:anim calcmode="lin" valueType="num">
                                      <p:cBhvr additive="base">
                                        <p:cTn id="42" dur="500" fill="hold"/>
                                        <p:tgtEl>
                                          <p:spTgt spid="49"/>
                                        </p:tgtEl>
                                        <p:attrNameLst>
                                          <p:attrName>ppt_x</p:attrName>
                                        </p:attrNameLst>
                                      </p:cBhvr>
                                      <p:tavLst>
                                        <p:tav tm="0">
                                          <p:val>
                                            <p:strVal val="#ppt_x"/>
                                          </p:val>
                                        </p:tav>
                                        <p:tav tm="100000">
                                          <p:val>
                                            <p:strVal val="#ppt_x"/>
                                          </p:val>
                                        </p:tav>
                                      </p:tavLst>
                                    </p:anim>
                                    <p:anim calcmode="lin" valueType="num">
                                      <p:cBhvr additive="base">
                                        <p:cTn id="43" dur="500" fill="hold"/>
                                        <p:tgtEl>
                                          <p:spTgt spid="49"/>
                                        </p:tgtEl>
                                        <p:attrNameLst>
                                          <p:attrName>ppt_y</p:attrName>
                                        </p:attrNameLst>
                                      </p:cBhvr>
                                      <p:tavLst>
                                        <p:tav tm="0">
                                          <p:val>
                                            <p:strVal val="1+#ppt_h/2"/>
                                          </p:val>
                                        </p:tav>
                                        <p:tav tm="100000">
                                          <p:val>
                                            <p:strVal val="#ppt_y"/>
                                          </p:val>
                                        </p:tav>
                                      </p:tavLst>
                                    </p:anim>
                                  </p:childTnLst>
                                </p:cTn>
                              </p:par>
                            </p:childTnLst>
                          </p:cTn>
                        </p:par>
                        <p:par>
                          <p:cTn id="44" fill="hold">
                            <p:stCondLst>
                              <p:cond delay="3900"/>
                            </p:stCondLst>
                            <p:childTnLst>
                              <p:par>
                                <p:cTn id="45" presetID="1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90"/>
                                        </p:tgtEl>
                                        <p:attrNameLst>
                                          <p:attrName>style.visibility</p:attrName>
                                        </p:attrNameLst>
                                      </p:cBhvr>
                                      <p:to>
                                        <p:strVal val="visible"/>
                                      </p:to>
                                    </p:set>
                                    <p:animEffect transition="in" filter="fade">
                                      <p:cBhvr>
                                        <p:cTn id="47" dur="300"/>
                                        <p:tgtEl>
                                          <p:spTgt spid="90"/>
                                        </p:tgtEl>
                                      </p:cBhvr>
                                    </p:animEffect>
                                  </p:childTnLst>
                                </p:cTn>
                              </p:par>
                            </p:childTnLst>
                          </p:cTn>
                        </p:par>
                        <p:par>
                          <p:cTn id="48" fill="hold">
                            <p:stCondLst>
                              <p:cond delay="4200"/>
                            </p:stCondLst>
                            <p:childTnLst>
                              <p:par>
                                <p:cTn id="49" presetID="2" presetClass="entr" presetSubtype="4" fill="hold" nodeType="afterEffect">
                                  <p:stCondLst>
                                    <p:cond delay="0"/>
                                  </p:stCondLst>
                                  <p:childTnLst>
                                    <p:set>
                                      <p:cBhvr>
                                        <p:cTn id="50" dur="1" fill="hold">
                                          <p:stCondLst>
                                            <p:cond delay="0"/>
                                          </p:stCondLst>
                                        </p:cTn>
                                        <p:tgtEl>
                                          <p:spTgt spid="105"/>
                                        </p:tgtEl>
                                        <p:attrNameLst>
                                          <p:attrName>style.visibility</p:attrName>
                                        </p:attrNameLst>
                                      </p:cBhvr>
                                      <p:to>
                                        <p:strVal val="visible"/>
                                      </p:to>
                                    </p:set>
                                    <p:anim calcmode="lin" valueType="num">
                                      <p:cBhvr additive="base">
                                        <p:cTn id="51" dur="500" fill="hold"/>
                                        <p:tgtEl>
                                          <p:spTgt spid="105"/>
                                        </p:tgtEl>
                                        <p:attrNameLst>
                                          <p:attrName>ppt_x</p:attrName>
                                        </p:attrNameLst>
                                      </p:cBhvr>
                                      <p:tavLst>
                                        <p:tav tm="0">
                                          <p:val>
                                            <p:strVal val="#ppt_x"/>
                                          </p:val>
                                        </p:tav>
                                        <p:tav tm="100000">
                                          <p:val>
                                            <p:strVal val="#ppt_x"/>
                                          </p:val>
                                        </p:tav>
                                      </p:tavLst>
                                    </p:anim>
                                    <p:anim calcmode="lin" valueType="num">
                                      <p:cBhvr additive="base">
                                        <p:cTn id="52" dur="500" fill="hold"/>
                                        <p:tgtEl>
                                          <p:spTgt spid="105"/>
                                        </p:tgtEl>
                                        <p:attrNameLst>
                                          <p:attrName>ppt_y</p:attrName>
                                        </p:attrNameLst>
                                      </p:cBhvr>
                                      <p:tavLst>
                                        <p:tav tm="0">
                                          <p:val>
                                            <p:strVal val="1+#ppt_h/2"/>
                                          </p:val>
                                        </p:tav>
                                        <p:tav tm="100000">
                                          <p:val>
                                            <p:strVal val="#ppt_y"/>
                                          </p:val>
                                        </p:tav>
                                      </p:tavLst>
                                    </p:anim>
                                  </p:childTnLst>
                                </p:cTn>
                              </p:par>
                            </p:childTnLst>
                          </p:cTn>
                        </p:par>
                        <p:par>
                          <p:cTn id="53" fill="hold">
                            <p:stCondLst>
                              <p:cond delay="4700"/>
                            </p:stCondLst>
                            <p:childTnLst>
                              <p:par>
                                <p:cTn id="54" presetID="10" presetClass="entr" presetSubtype="0" fill="hold" grpId="0" nodeType="afterEffect" nodePh="1">
                                  <p:stCondLst>
                                    <p:cond delay="0"/>
                                  </p:stCondLst>
                                  <p:endCondLst>
                                    <p:cond evt="begin" delay="0">
                                      <p:tn val="54"/>
                                    </p:cond>
                                  </p:endCondLst>
                                  <p:childTnLst>
                                    <p:set>
                                      <p:cBhvr>
                                        <p:cTn id="55" dur="1" fill="hold">
                                          <p:stCondLst>
                                            <p:cond delay="0"/>
                                          </p:stCondLst>
                                        </p:cTn>
                                        <p:tgtEl>
                                          <p:spTgt spid="111"/>
                                        </p:tgtEl>
                                        <p:attrNameLst>
                                          <p:attrName>style.visibility</p:attrName>
                                        </p:attrNameLst>
                                      </p:cBhvr>
                                      <p:to>
                                        <p:strVal val="visible"/>
                                      </p:to>
                                    </p:set>
                                    <p:animEffect transition="in" filter="fade">
                                      <p:cBhvr>
                                        <p:cTn id="56" dur="300"/>
                                        <p:tgtEl>
                                          <p:spTgt spid="111"/>
                                        </p:tgtEl>
                                      </p:cBhvr>
                                    </p:animEffect>
                                  </p:childTnLst>
                                </p:cTn>
                              </p:par>
                            </p:childTnLst>
                          </p:cTn>
                        </p:par>
                        <p:par>
                          <p:cTn id="57" fill="hold">
                            <p:stCondLst>
                              <p:cond delay="5000"/>
                            </p:stCondLst>
                            <p:childTnLst>
                              <p:par>
                                <p:cTn id="58" presetID="10" presetClass="entr" presetSubtype="0" fill="hold"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90" grpId="0"/>
      <p:bldP spid="97" grpId="0"/>
      <p:bldP spid="104" grpId="0"/>
      <p:bldP spid="111" grpId="0"/>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53" grpId="0"/>
    </p:bld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42_mockup_06">
    <p:spTree>
      <p:nvGrpSpPr>
        <p:cNvPr id="1" name=""/>
        <p:cNvGrpSpPr/>
        <p:nvPr/>
      </p:nvGrpSpPr>
      <p:grpSpPr>
        <a:xfrm>
          <a:off x="0" y="0"/>
          <a:ext cx="0" cy="0"/>
          <a:chOff x="0" y="0"/>
          <a:chExt cx="0" cy="0"/>
        </a:xfrm>
      </p:grpSpPr>
      <p:sp>
        <p:nvSpPr>
          <p:cNvPr id="16"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grpSp>
        <p:nvGrpSpPr>
          <p:cNvPr id="17" name="Group 16"/>
          <p:cNvGrpSpPr/>
          <p:nvPr/>
        </p:nvGrpSpPr>
        <p:grpSpPr>
          <a:xfrm>
            <a:off x="4784325" y="2587349"/>
            <a:ext cx="2684103" cy="4912319"/>
            <a:chOff x="3489325" y="449263"/>
            <a:chExt cx="1663700" cy="3044825"/>
          </a:xfrm>
        </p:grpSpPr>
        <p:sp>
          <p:nvSpPr>
            <p:cNvPr id="22"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3"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8" name="Picture Placeholder 6"/>
          <p:cNvSpPr>
            <a:spLocks noGrp="1"/>
          </p:cNvSpPr>
          <p:nvPr>
            <p:ph type="pic" sz="quarter" idx="18"/>
          </p:nvPr>
        </p:nvSpPr>
        <p:spPr>
          <a:xfrm>
            <a:off x="4894438" y="3639986"/>
            <a:ext cx="2358853" cy="2800649"/>
          </a:xfrm>
          <a:prstGeom prst="roundRect">
            <a:avLst>
              <a:gd name="adj" fmla="val 14393"/>
            </a:avLst>
          </a:prstGeom>
        </p:spPr>
        <p:txBody>
          <a:bodyPr anchor="ctr"/>
          <a:lstStyle>
            <a:lvl1pPr algn="ctr">
              <a:defRPr/>
            </a:lvl1pPr>
          </a:lstStyle>
          <a:p>
            <a:r>
              <a:rPr lang="en-US"/>
              <a:t>Click icon to add picture</a:t>
            </a:r>
          </a:p>
        </p:txBody>
      </p:sp>
      <p:sp>
        <p:nvSpPr>
          <p:cNvPr id="14" name="Subtitle 2"/>
          <p:cNvSpPr>
            <a:spLocks noGrp="1"/>
          </p:cNvSpPr>
          <p:nvPr>
            <p:ph type="subTitle" idx="1"/>
          </p:nvPr>
        </p:nvSpPr>
        <p:spPr>
          <a:xfrm>
            <a:off x="3021453" y="1195134"/>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Title 1"/>
          <p:cNvSpPr>
            <a:spLocks noGrp="1"/>
          </p:cNvSpPr>
          <p:nvPr>
            <p:ph type="ctrTitle"/>
          </p:nvPr>
        </p:nvSpPr>
        <p:spPr>
          <a:xfrm>
            <a:off x="3019977" y="614022"/>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3553563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animEffect transition="in" filter="fade">
                                      <p:cBhvr>
                                        <p:cTn id="11" dur="500"/>
                                        <p:tgtEl>
                                          <p:spTgt spid="14">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8"/>
                                        </p:tgtEl>
                                        <p:attrNameLst>
                                          <p:attrName>style.visibility</p:attrName>
                                        </p:attrNameLst>
                                      </p:cBhvr>
                                      <p:to>
                                        <p:strVal val="visible"/>
                                      </p:to>
                                    </p:set>
                                    <p:animEffect transition="in" filter="fade">
                                      <p:cBhvr>
                                        <p:cTn id="20" dur="300"/>
                                        <p:tgtEl>
                                          <p:spTgt spid="18"/>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43_mockup_06">
    <p:spTree>
      <p:nvGrpSpPr>
        <p:cNvPr id="1" name=""/>
        <p:cNvGrpSpPr/>
        <p:nvPr/>
      </p:nvGrpSpPr>
      <p:grpSpPr>
        <a:xfrm>
          <a:off x="0" y="0"/>
          <a:ext cx="0" cy="0"/>
          <a:chOff x="0" y="0"/>
          <a:chExt cx="0" cy="0"/>
        </a:xfrm>
      </p:grpSpPr>
      <p:sp>
        <p:nvSpPr>
          <p:cNvPr id="86"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2" name="Subtitle 2"/>
          <p:cNvSpPr>
            <a:spLocks noGrp="1"/>
          </p:cNvSpPr>
          <p:nvPr>
            <p:ph type="subTitle" idx="1"/>
          </p:nvPr>
        </p:nvSpPr>
        <p:spPr>
          <a:xfrm>
            <a:off x="3021453" y="1195134"/>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3" name="Title 1"/>
          <p:cNvSpPr>
            <a:spLocks noGrp="1"/>
          </p:cNvSpPr>
          <p:nvPr>
            <p:ph type="ctrTitle"/>
          </p:nvPr>
        </p:nvSpPr>
        <p:spPr>
          <a:xfrm>
            <a:off x="3019977" y="614022"/>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grpSp>
        <p:nvGrpSpPr>
          <p:cNvPr id="46" name="Group 45"/>
          <p:cNvGrpSpPr/>
          <p:nvPr/>
        </p:nvGrpSpPr>
        <p:grpSpPr>
          <a:xfrm>
            <a:off x="5293068" y="3370766"/>
            <a:ext cx="1666617" cy="3050164"/>
            <a:chOff x="3489325" y="449263"/>
            <a:chExt cx="1663700" cy="3044825"/>
          </a:xfrm>
        </p:grpSpPr>
        <p:sp>
          <p:nvSpPr>
            <p:cNvPr id="47"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8"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9"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0"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1"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2"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3" name="Picture Placeholder 6"/>
          <p:cNvSpPr>
            <a:spLocks noGrp="1"/>
          </p:cNvSpPr>
          <p:nvPr>
            <p:ph type="pic" sz="quarter" idx="18"/>
          </p:nvPr>
        </p:nvSpPr>
        <p:spPr>
          <a:xfrm>
            <a:off x="5361224" y="4023159"/>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54" name="Group 53"/>
          <p:cNvGrpSpPr/>
          <p:nvPr/>
        </p:nvGrpSpPr>
        <p:grpSpPr>
          <a:xfrm>
            <a:off x="7045502" y="3370766"/>
            <a:ext cx="1666617" cy="3050164"/>
            <a:chOff x="3489325" y="449263"/>
            <a:chExt cx="1663700" cy="3044825"/>
          </a:xfrm>
        </p:grpSpPr>
        <p:sp>
          <p:nvSpPr>
            <p:cNvPr id="55"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6"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7"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8"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9"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0"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1" name="Picture Placeholder 6"/>
          <p:cNvSpPr>
            <a:spLocks noGrp="1"/>
          </p:cNvSpPr>
          <p:nvPr>
            <p:ph type="pic" sz="quarter" idx="19"/>
          </p:nvPr>
        </p:nvSpPr>
        <p:spPr>
          <a:xfrm>
            <a:off x="7113659" y="4023159"/>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62" name="Group 61"/>
          <p:cNvGrpSpPr/>
          <p:nvPr/>
        </p:nvGrpSpPr>
        <p:grpSpPr>
          <a:xfrm>
            <a:off x="3540632" y="3372646"/>
            <a:ext cx="1666617" cy="3050164"/>
            <a:chOff x="3489325" y="449263"/>
            <a:chExt cx="1663700" cy="3044825"/>
          </a:xfrm>
        </p:grpSpPr>
        <p:sp>
          <p:nvSpPr>
            <p:cNvPr id="63"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4"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5"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6"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7"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8"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9" name="Picture Placeholder 6"/>
          <p:cNvSpPr>
            <a:spLocks noGrp="1"/>
          </p:cNvSpPr>
          <p:nvPr>
            <p:ph type="pic" sz="quarter" idx="20"/>
          </p:nvPr>
        </p:nvSpPr>
        <p:spPr>
          <a:xfrm>
            <a:off x="3608788" y="4025039"/>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70" name="Group 69"/>
          <p:cNvGrpSpPr/>
          <p:nvPr/>
        </p:nvGrpSpPr>
        <p:grpSpPr>
          <a:xfrm>
            <a:off x="8807784" y="3370766"/>
            <a:ext cx="1666617" cy="3050164"/>
            <a:chOff x="3489325" y="449263"/>
            <a:chExt cx="1663700" cy="3044825"/>
          </a:xfrm>
        </p:grpSpPr>
        <p:sp>
          <p:nvSpPr>
            <p:cNvPr id="71"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2"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3"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4"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5"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6"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77" name="Picture Placeholder 6"/>
          <p:cNvSpPr>
            <a:spLocks noGrp="1"/>
          </p:cNvSpPr>
          <p:nvPr>
            <p:ph type="pic" sz="quarter" idx="21"/>
          </p:nvPr>
        </p:nvSpPr>
        <p:spPr>
          <a:xfrm>
            <a:off x="8875940" y="4023159"/>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78" name="Group 77"/>
          <p:cNvGrpSpPr/>
          <p:nvPr/>
        </p:nvGrpSpPr>
        <p:grpSpPr>
          <a:xfrm>
            <a:off x="1787709" y="3370766"/>
            <a:ext cx="1666617" cy="3050164"/>
            <a:chOff x="3489325" y="449263"/>
            <a:chExt cx="1663700" cy="3044825"/>
          </a:xfrm>
        </p:grpSpPr>
        <p:sp>
          <p:nvSpPr>
            <p:cNvPr id="79"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0"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1"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2"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3"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4"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85" name="Picture Placeholder 6"/>
          <p:cNvSpPr>
            <a:spLocks noGrp="1"/>
          </p:cNvSpPr>
          <p:nvPr>
            <p:ph type="pic" sz="quarter" idx="22"/>
          </p:nvPr>
        </p:nvSpPr>
        <p:spPr>
          <a:xfrm>
            <a:off x="1855866" y="4023159"/>
            <a:ext cx="1464661" cy="1738983"/>
          </a:xfrm>
          <a:prstGeom prst="roundRect">
            <a:avLst>
              <a:gd name="adj" fmla="val 14393"/>
            </a:avLst>
          </a:prstGeo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40106285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500" fill="hold"/>
                                        <p:tgtEl>
                                          <p:spTgt spid="78"/>
                                        </p:tgtEl>
                                        <p:attrNameLst>
                                          <p:attrName>ppt_x</p:attrName>
                                        </p:attrNameLst>
                                      </p:cBhvr>
                                      <p:tavLst>
                                        <p:tav tm="0">
                                          <p:val>
                                            <p:strVal val="#ppt_x"/>
                                          </p:val>
                                        </p:tav>
                                        <p:tav tm="100000">
                                          <p:val>
                                            <p:strVal val="#ppt_x"/>
                                          </p:val>
                                        </p:tav>
                                      </p:tavLst>
                                    </p:anim>
                                    <p:anim calcmode="lin" valueType="num">
                                      <p:cBhvr additive="base">
                                        <p:cTn id="16" dur="500" fill="hold"/>
                                        <p:tgtEl>
                                          <p:spTgt spid="78"/>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85"/>
                                        </p:tgtEl>
                                        <p:attrNameLst>
                                          <p:attrName>style.visibility</p:attrName>
                                        </p:attrNameLst>
                                      </p:cBhvr>
                                      <p:to>
                                        <p:strVal val="visible"/>
                                      </p:to>
                                    </p:set>
                                    <p:animEffect transition="in" filter="fade">
                                      <p:cBhvr>
                                        <p:cTn id="20" dur="300"/>
                                        <p:tgtEl>
                                          <p:spTgt spid="85"/>
                                        </p:tgtEl>
                                      </p:cBhvr>
                                    </p:animEffect>
                                  </p:childTnLst>
                                </p:cTn>
                              </p:par>
                            </p:childTnLst>
                          </p:cTn>
                        </p:par>
                        <p:par>
                          <p:cTn id="21" fill="hold">
                            <p:stCondLst>
                              <p:cond delay="1800"/>
                            </p:stCondLst>
                            <p:childTnLst>
                              <p:par>
                                <p:cTn id="22" presetID="2" presetClass="entr" presetSubtype="4"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additive="base">
                                        <p:cTn id="24" dur="500" fill="hold"/>
                                        <p:tgtEl>
                                          <p:spTgt spid="62"/>
                                        </p:tgtEl>
                                        <p:attrNameLst>
                                          <p:attrName>ppt_x</p:attrName>
                                        </p:attrNameLst>
                                      </p:cBhvr>
                                      <p:tavLst>
                                        <p:tav tm="0">
                                          <p:val>
                                            <p:strVal val="#ppt_x"/>
                                          </p:val>
                                        </p:tav>
                                        <p:tav tm="100000">
                                          <p:val>
                                            <p:strVal val="#ppt_x"/>
                                          </p:val>
                                        </p:tav>
                                      </p:tavLst>
                                    </p:anim>
                                    <p:anim calcmode="lin" valueType="num">
                                      <p:cBhvr additive="base">
                                        <p:cTn id="25" dur="500" fill="hold"/>
                                        <p:tgtEl>
                                          <p:spTgt spid="62"/>
                                        </p:tgtEl>
                                        <p:attrNameLst>
                                          <p:attrName>ppt_y</p:attrName>
                                        </p:attrNameLst>
                                      </p:cBhvr>
                                      <p:tavLst>
                                        <p:tav tm="0">
                                          <p:val>
                                            <p:strVal val="1+#ppt_h/2"/>
                                          </p:val>
                                        </p:tav>
                                        <p:tav tm="100000">
                                          <p:val>
                                            <p:strVal val="#ppt_y"/>
                                          </p:val>
                                        </p:tav>
                                      </p:tavLst>
                                    </p:anim>
                                  </p:childTnLst>
                                </p:cTn>
                              </p:par>
                            </p:childTnLst>
                          </p:cTn>
                        </p:par>
                        <p:par>
                          <p:cTn id="26" fill="hold">
                            <p:stCondLst>
                              <p:cond delay="2300"/>
                            </p:stCondLst>
                            <p:childTnLst>
                              <p:par>
                                <p:cTn id="27" presetID="10" presetClass="entr" presetSubtype="0" fill="hold" grpId="0" nodeType="afterEffect" nodePh="1">
                                  <p:stCondLst>
                                    <p:cond delay="0"/>
                                  </p:stCondLst>
                                  <p:endCondLst>
                                    <p:cond evt="begin" delay="0">
                                      <p:tn val="27"/>
                                    </p:cond>
                                  </p:endCondLst>
                                  <p:childTnLst>
                                    <p:set>
                                      <p:cBhvr>
                                        <p:cTn id="28" dur="1" fill="hold">
                                          <p:stCondLst>
                                            <p:cond delay="0"/>
                                          </p:stCondLst>
                                        </p:cTn>
                                        <p:tgtEl>
                                          <p:spTgt spid="69"/>
                                        </p:tgtEl>
                                        <p:attrNameLst>
                                          <p:attrName>style.visibility</p:attrName>
                                        </p:attrNameLst>
                                      </p:cBhvr>
                                      <p:to>
                                        <p:strVal val="visible"/>
                                      </p:to>
                                    </p:set>
                                    <p:animEffect transition="in" filter="fade">
                                      <p:cBhvr>
                                        <p:cTn id="29" dur="300"/>
                                        <p:tgtEl>
                                          <p:spTgt spid="69"/>
                                        </p:tgtEl>
                                      </p:cBhvr>
                                    </p:animEffect>
                                  </p:childTnLst>
                                </p:cTn>
                              </p:par>
                            </p:childTnLst>
                          </p:cTn>
                        </p:par>
                        <p:par>
                          <p:cTn id="30" fill="hold">
                            <p:stCondLst>
                              <p:cond delay="2600"/>
                            </p:stCondLst>
                            <p:childTnLst>
                              <p:par>
                                <p:cTn id="31" presetID="2" presetClass="entr" presetSubtype="4" fill="hold" nodeType="after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fill="hold"/>
                                        <p:tgtEl>
                                          <p:spTgt spid="46"/>
                                        </p:tgtEl>
                                        <p:attrNameLst>
                                          <p:attrName>ppt_x</p:attrName>
                                        </p:attrNameLst>
                                      </p:cBhvr>
                                      <p:tavLst>
                                        <p:tav tm="0">
                                          <p:val>
                                            <p:strVal val="#ppt_x"/>
                                          </p:val>
                                        </p:tav>
                                        <p:tav tm="100000">
                                          <p:val>
                                            <p:strVal val="#ppt_x"/>
                                          </p:val>
                                        </p:tav>
                                      </p:tavLst>
                                    </p:anim>
                                    <p:anim calcmode="lin" valueType="num">
                                      <p:cBhvr additive="base">
                                        <p:cTn id="34" dur="500" fill="hold"/>
                                        <p:tgtEl>
                                          <p:spTgt spid="46"/>
                                        </p:tgtEl>
                                        <p:attrNameLst>
                                          <p:attrName>ppt_y</p:attrName>
                                        </p:attrNameLst>
                                      </p:cBhvr>
                                      <p:tavLst>
                                        <p:tav tm="0">
                                          <p:val>
                                            <p:strVal val="1+#ppt_h/2"/>
                                          </p:val>
                                        </p:tav>
                                        <p:tav tm="100000">
                                          <p:val>
                                            <p:strVal val="#ppt_y"/>
                                          </p:val>
                                        </p:tav>
                                      </p:tavLst>
                                    </p:anim>
                                  </p:childTnLst>
                                </p:cTn>
                              </p:par>
                            </p:childTnLst>
                          </p:cTn>
                        </p:par>
                        <p:par>
                          <p:cTn id="35" fill="hold">
                            <p:stCondLst>
                              <p:cond delay="3100"/>
                            </p:stCondLst>
                            <p:childTnLst>
                              <p:par>
                                <p:cTn id="36" presetID="10" presetClass="entr" presetSubtype="0" fill="hold" grpId="0" nodeType="afterEffect" nodePh="1">
                                  <p:stCondLst>
                                    <p:cond delay="0"/>
                                  </p:stCondLst>
                                  <p:endCondLst>
                                    <p:cond evt="begin" delay="0">
                                      <p:tn val="36"/>
                                    </p:cond>
                                  </p:endCondLst>
                                  <p:childTnLst>
                                    <p:set>
                                      <p:cBhvr>
                                        <p:cTn id="37" dur="1" fill="hold">
                                          <p:stCondLst>
                                            <p:cond delay="0"/>
                                          </p:stCondLst>
                                        </p:cTn>
                                        <p:tgtEl>
                                          <p:spTgt spid="53"/>
                                        </p:tgtEl>
                                        <p:attrNameLst>
                                          <p:attrName>style.visibility</p:attrName>
                                        </p:attrNameLst>
                                      </p:cBhvr>
                                      <p:to>
                                        <p:strVal val="visible"/>
                                      </p:to>
                                    </p:set>
                                    <p:animEffect transition="in" filter="fade">
                                      <p:cBhvr>
                                        <p:cTn id="38" dur="300"/>
                                        <p:tgtEl>
                                          <p:spTgt spid="53"/>
                                        </p:tgtEl>
                                      </p:cBhvr>
                                    </p:animEffect>
                                  </p:childTnLst>
                                </p:cTn>
                              </p:par>
                            </p:childTnLst>
                          </p:cTn>
                        </p:par>
                        <p:par>
                          <p:cTn id="39" fill="hold">
                            <p:stCondLst>
                              <p:cond delay="3400"/>
                            </p:stCondLst>
                            <p:childTnLst>
                              <p:par>
                                <p:cTn id="40" presetID="2" presetClass="entr" presetSubtype="4" fill="hold" nodeType="afterEffect">
                                  <p:stCondLst>
                                    <p:cond delay="0"/>
                                  </p:stCondLst>
                                  <p:childTnLst>
                                    <p:set>
                                      <p:cBhvr>
                                        <p:cTn id="41" dur="1" fill="hold">
                                          <p:stCondLst>
                                            <p:cond delay="0"/>
                                          </p:stCondLst>
                                        </p:cTn>
                                        <p:tgtEl>
                                          <p:spTgt spid="54"/>
                                        </p:tgtEl>
                                        <p:attrNameLst>
                                          <p:attrName>style.visibility</p:attrName>
                                        </p:attrNameLst>
                                      </p:cBhvr>
                                      <p:to>
                                        <p:strVal val="visible"/>
                                      </p:to>
                                    </p:set>
                                    <p:anim calcmode="lin" valueType="num">
                                      <p:cBhvr additive="base">
                                        <p:cTn id="42" dur="500" fill="hold"/>
                                        <p:tgtEl>
                                          <p:spTgt spid="54"/>
                                        </p:tgtEl>
                                        <p:attrNameLst>
                                          <p:attrName>ppt_x</p:attrName>
                                        </p:attrNameLst>
                                      </p:cBhvr>
                                      <p:tavLst>
                                        <p:tav tm="0">
                                          <p:val>
                                            <p:strVal val="#ppt_x"/>
                                          </p:val>
                                        </p:tav>
                                        <p:tav tm="100000">
                                          <p:val>
                                            <p:strVal val="#ppt_x"/>
                                          </p:val>
                                        </p:tav>
                                      </p:tavLst>
                                    </p:anim>
                                    <p:anim calcmode="lin" valueType="num">
                                      <p:cBhvr additive="base">
                                        <p:cTn id="43" dur="500" fill="hold"/>
                                        <p:tgtEl>
                                          <p:spTgt spid="54"/>
                                        </p:tgtEl>
                                        <p:attrNameLst>
                                          <p:attrName>ppt_y</p:attrName>
                                        </p:attrNameLst>
                                      </p:cBhvr>
                                      <p:tavLst>
                                        <p:tav tm="0">
                                          <p:val>
                                            <p:strVal val="1+#ppt_h/2"/>
                                          </p:val>
                                        </p:tav>
                                        <p:tav tm="100000">
                                          <p:val>
                                            <p:strVal val="#ppt_y"/>
                                          </p:val>
                                        </p:tav>
                                      </p:tavLst>
                                    </p:anim>
                                  </p:childTnLst>
                                </p:cTn>
                              </p:par>
                            </p:childTnLst>
                          </p:cTn>
                        </p:par>
                        <p:par>
                          <p:cTn id="44" fill="hold">
                            <p:stCondLst>
                              <p:cond delay="3900"/>
                            </p:stCondLst>
                            <p:childTnLst>
                              <p:par>
                                <p:cTn id="45" presetID="1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61"/>
                                        </p:tgtEl>
                                        <p:attrNameLst>
                                          <p:attrName>style.visibility</p:attrName>
                                        </p:attrNameLst>
                                      </p:cBhvr>
                                      <p:to>
                                        <p:strVal val="visible"/>
                                      </p:to>
                                    </p:set>
                                    <p:animEffect transition="in" filter="fade">
                                      <p:cBhvr>
                                        <p:cTn id="47" dur="300"/>
                                        <p:tgtEl>
                                          <p:spTgt spid="61"/>
                                        </p:tgtEl>
                                      </p:cBhvr>
                                    </p:animEffect>
                                  </p:childTnLst>
                                </p:cTn>
                              </p:par>
                            </p:childTnLst>
                          </p:cTn>
                        </p:par>
                        <p:par>
                          <p:cTn id="48" fill="hold">
                            <p:stCondLst>
                              <p:cond delay="4200"/>
                            </p:stCondLst>
                            <p:childTnLst>
                              <p:par>
                                <p:cTn id="49" presetID="2" presetClass="entr" presetSubtype="4" fill="hold" nodeType="afterEffect">
                                  <p:stCondLst>
                                    <p:cond delay="0"/>
                                  </p:stCondLst>
                                  <p:childTnLst>
                                    <p:set>
                                      <p:cBhvr>
                                        <p:cTn id="50" dur="1" fill="hold">
                                          <p:stCondLst>
                                            <p:cond delay="0"/>
                                          </p:stCondLst>
                                        </p:cTn>
                                        <p:tgtEl>
                                          <p:spTgt spid="70"/>
                                        </p:tgtEl>
                                        <p:attrNameLst>
                                          <p:attrName>style.visibility</p:attrName>
                                        </p:attrNameLst>
                                      </p:cBhvr>
                                      <p:to>
                                        <p:strVal val="visible"/>
                                      </p:to>
                                    </p:set>
                                    <p:anim calcmode="lin" valueType="num">
                                      <p:cBhvr additive="base">
                                        <p:cTn id="51" dur="500" fill="hold"/>
                                        <p:tgtEl>
                                          <p:spTgt spid="70"/>
                                        </p:tgtEl>
                                        <p:attrNameLst>
                                          <p:attrName>ppt_x</p:attrName>
                                        </p:attrNameLst>
                                      </p:cBhvr>
                                      <p:tavLst>
                                        <p:tav tm="0">
                                          <p:val>
                                            <p:strVal val="#ppt_x"/>
                                          </p:val>
                                        </p:tav>
                                        <p:tav tm="100000">
                                          <p:val>
                                            <p:strVal val="#ppt_x"/>
                                          </p:val>
                                        </p:tav>
                                      </p:tavLst>
                                    </p:anim>
                                    <p:anim calcmode="lin" valueType="num">
                                      <p:cBhvr additive="base">
                                        <p:cTn id="52" dur="500" fill="hold"/>
                                        <p:tgtEl>
                                          <p:spTgt spid="70"/>
                                        </p:tgtEl>
                                        <p:attrNameLst>
                                          <p:attrName>ppt_y</p:attrName>
                                        </p:attrNameLst>
                                      </p:cBhvr>
                                      <p:tavLst>
                                        <p:tav tm="0">
                                          <p:val>
                                            <p:strVal val="1+#ppt_h/2"/>
                                          </p:val>
                                        </p:tav>
                                        <p:tav tm="100000">
                                          <p:val>
                                            <p:strVal val="#ppt_y"/>
                                          </p:val>
                                        </p:tav>
                                      </p:tavLst>
                                    </p:anim>
                                  </p:childTnLst>
                                </p:cTn>
                              </p:par>
                            </p:childTnLst>
                          </p:cTn>
                        </p:par>
                        <p:par>
                          <p:cTn id="53" fill="hold">
                            <p:stCondLst>
                              <p:cond delay="4700"/>
                            </p:stCondLst>
                            <p:childTnLst>
                              <p:par>
                                <p:cTn id="54" presetID="10" presetClass="entr" presetSubtype="0" fill="hold" grpId="0" nodeType="afterEffect" nodePh="1">
                                  <p:stCondLst>
                                    <p:cond delay="0"/>
                                  </p:stCondLst>
                                  <p:endCondLst>
                                    <p:cond evt="begin" delay="0">
                                      <p:tn val="54"/>
                                    </p:cond>
                                  </p:endCondLst>
                                  <p:childTnLst>
                                    <p:set>
                                      <p:cBhvr>
                                        <p:cTn id="55" dur="1" fill="hold">
                                          <p:stCondLst>
                                            <p:cond delay="0"/>
                                          </p:stCondLst>
                                        </p:cTn>
                                        <p:tgtEl>
                                          <p:spTgt spid="77"/>
                                        </p:tgtEl>
                                        <p:attrNameLst>
                                          <p:attrName>style.visibility</p:attrName>
                                        </p:attrNameLst>
                                      </p:cBhvr>
                                      <p:to>
                                        <p:strVal val="visible"/>
                                      </p:to>
                                    </p:set>
                                    <p:animEffect transition="in" filter="fade">
                                      <p:cBhvr>
                                        <p:cTn id="56" dur="300"/>
                                        <p:tgtEl>
                                          <p:spTgt spid="77"/>
                                        </p:tgtEl>
                                      </p:cBhvr>
                                    </p:animEffect>
                                  </p:childTnLst>
                                </p:cTn>
                              </p:par>
                            </p:childTnLst>
                          </p:cTn>
                        </p:par>
                        <p:par>
                          <p:cTn id="57" fill="hold">
                            <p:stCondLst>
                              <p:cond delay="5000"/>
                            </p:stCondLst>
                            <p:childTnLst>
                              <p:par>
                                <p:cTn id="58" presetID="10"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bldP spid="53" grpId="0"/>
      <p:bldP spid="61" grpId="0"/>
      <p:bldP spid="69" grpId="0"/>
      <p:bldP spid="77" grpId="0"/>
      <p:bldP spid="85" grpId="0"/>
    </p:bld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23_mockup_06">
    <p:spTree>
      <p:nvGrpSpPr>
        <p:cNvPr id="1" name=""/>
        <p:cNvGrpSpPr/>
        <p:nvPr/>
      </p:nvGrpSpPr>
      <p:grpSpPr>
        <a:xfrm>
          <a:off x="0" y="0"/>
          <a:ext cx="0" cy="0"/>
          <a:chOff x="0" y="0"/>
          <a:chExt cx="0" cy="0"/>
        </a:xfrm>
      </p:grpSpPr>
      <p:sp>
        <p:nvSpPr>
          <p:cNvPr id="54"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grpSp>
        <p:nvGrpSpPr>
          <p:cNvPr id="49" name="Group 48"/>
          <p:cNvGrpSpPr/>
          <p:nvPr/>
        </p:nvGrpSpPr>
        <p:grpSpPr>
          <a:xfrm>
            <a:off x="7306425" y="3741793"/>
            <a:ext cx="1885207" cy="2663899"/>
            <a:chOff x="3709988" y="443215"/>
            <a:chExt cx="2070100" cy="2925159"/>
          </a:xfrm>
        </p:grpSpPr>
        <p:sp>
          <p:nvSpPr>
            <p:cNvPr id="50"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1"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2"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8"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9"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90" name="Picture Placeholder 22"/>
          <p:cNvSpPr>
            <a:spLocks noGrp="1"/>
          </p:cNvSpPr>
          <p:nvPr>
            <p:ph type="pic" sz="quarter" idx="20"/>
          </p:nvPr>
        </p:nvSpPr>
        <p:spPr>
          <a:xfrm>
            <a:off x="7449457" y="4295715"/>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91" name="Group 90"/>
          <p:cNvGrpSpPr/>
          <p:nvPr/>
        </p:nvGrpSpPr>
        <p:grpSpPr>
          <a:xfrm>
            <a:off x="3061067" y="3741793"/>
            <a:ext cx="1885207" cy="2663899"/>
            <a:chOff x="3709988" y="443215"/>
            <a:chExt cx="2070100" cy="2925159"/>
          </a:xfrm>
        </p:grpSpPr>
        <p:sp>
          <p:nvSpPr>
            <p:cNvPr id="92"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3"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4"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5"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6"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97" name="Picture Placeholder 22"/>
          <p:cNvSpPr>
            <a:spLocks noGrp="1"/>
          </p:cNvSpPr>
          <p:nvPr>
            <p:ph type="pic" sz="quarter" idx="21"/>
          </p:nvPr>
        </p:nvSpPr>
        <p:spPr>
          <a:xfrm>
            <a:off x="3204100" y="4295715"/>
            <a:ext cx="1541200" cy="1540239"/>
          </a:xfrm>
          <a:prstGeom prst="ellipse">
            <a:avLst/>
          </a:prstGeom>
        </p:spPr>
        <p:txBody>
          <a:bodyPr anchor="ctr"/>
          <a:lstStyle>
            <a:lvl1pPr algn="ctr">
              <a:defRPr/>
            </a:lvl1pPr>
          </a:lstStyle>
          <a:p>
            <a:r>
              <a:rPr lang="en-US"/>
              <a:t>Click icon to add picture</a:t>
            </a:r>
            <a:endParaRPr lang="en-US" dirty="0"/>
          </a:p>
        </p:txBody>
      </p:sp>
      <p:sp>
        <p:nvSpPr>
          <p:cNvPr id="41" name="Subtitle 2"/>
          <p:cNvSpPr>
            <a:spLocks noGrp="1"/>
          </p:cNvSpPr>
          <p:nvPr>
            <p:ph type="subTitle" idx="1"/>
          </p:nvPr>
        </p:nvSpPr>
        <p:spPr>
          <a:xfrm>
            <a:off x="3021453" y="1195134"/>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53" name="Title 1"/>
          <p:cNvSpPr>
            <a:spLocks noGrp="1"/>
          </p:cNvSpPr>
          <p:nvPr>
            <p:ph type="ctrTitle"/>
          </p:nvPr>
        </p:nvSpPr>
        <p:spPr>
          <a:xfrm>
            <a:off x="3019977" y="614022"/>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55" name="Group 54"/>
          <p:cNvGrpSpPr/>
          <p:nvPr/>
        </p:nvGrpSpPr>
        <p:grpSpPr>
          <a:xfrm>
            <a:off x="5023783" y="2386466"/>
            <a:ext cx="2181060" cy="4386013"/>
            <a:chOff x="2802395" y="1411406"/>
            <a:chExt cx="1799374" cy="3618461"/>
          </a:xfrm>
        </p:grpSpPr>
        <p:sp>
          <p:nvSpPr>
            <p:cNvPr id="56" name="Line 1"/>
            <p:cNvSpPr>
              <a:spLocks noChangeShapeType="1"/>
            </p:cNvSpPr>
            <p:nvPr/>
          </p:nvSpPr>
          <p:spPr bwMode="auto">
            <a:xfrm>
              <a:off x="2802395" y="1856769"/>
              <a:ext cx="896" cy="799323"/>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57" name="Line 2"/>
            <p:cNvSpPr>
              <a:spLocks noChangeShapeType="1"/>
            </p:cNvSpPr>
            <p:nvPr/>
          </p:nvSpPr>
          <p:spPr bwMode="auto">
            <a:xfrm>
              <a:off x="4600873" y="1856769"/>
              <a:ext cx="896" cy="223129"/>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58" name="Freeform 3"/>
            <p:cNvSpPr>
              <a:spLocks noChangeArrowheads="1"/>
            </p:cNvSpPr>
            <p:nvPr/>
          </p:nvSpPr>
          <p:spPr bwMode="auto">
            <a:xfrm>
              <a:off x="2807772"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solidFill>
              <a:srgbClr val="16181C"/>
            </a:solidFill>
            <a:ln>
              <a:noFill/>
            </a:ln>
            <a:effectLst/>
            <a:extLst>
              <a:ext uri="{91240B29-F687-4f45-9708-019B960494DF}">
                <a14:hiddenLine xmlns:a14="http://schemas.microsoft.com/office/drawing/2010/main" xmlns="" w="9525" cap="flat">
                  <a:solidFill>
                    <a:srgbClr val="36090A"/>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9" name="Freeform 4"/>
            <p:cNvSpPr>
              <a:spLocks noChangeArrowheads="1"/>
            </p:cNvSpPr>
            <p:nvPr/>
          </p:nvSpPr>
          <p:spPr bwMode="auto">
            <a:xfrm>
              <a:off x="2807772"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noFill/>
            <a:ln w="20160" cap="flat">
              <a:solidFill>
                <a:schemeClr val="accent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0" name="Freeform 8"/>
            <p:cNvSpPr>
              <a:spLocks noChangeArrowheads="1"/>
            </p:cNvSpPr>
            <p:nvPr/>
          </p:nvSpPr>
          <p:spPr bwMode="auto">
            <a:xfrm>
              <a:off x="3073018" y="1562848"/>
              <a:ext cx="43013" cy="43013"/>
            </a:xfrm>
            <a:custGeom>
              <a:avLst/>
              <a:gdLst>
                <a:gd name="T0" fmla="*/ 211 w 212"/>
                <a:gd name="T1" fmla="*/ 112 h 212"/>
                <a:gd name="T2" fmla="*/ 211 w 212"/>
                <a:gd name="T3" fmla="*/ 112 h 212"/>
                <a:gd name="T4" fmla="*/ 112 w 212"/>
                <a:gd name="T5" fmla="*/ 211 h 212"/>
                <a:gd name="T6" fmla="*/ 0 w 212"/>
                <a:gd name="T7" fmla="*/ 112 h 212"/>
                <a:gd name="T8" fmla="*/ 112 w 212"/>
                <a:gd name="T9" fmla="*/ 0 h 212"/>
                <a:gd name="T10" fmla="*/ 211 w 212"/>
                <a:gd name="T11" fmla="*/ 112 h 212"/>
              </a:gdLst>
              <a:ahLst/>
              <a:cxnLst>
                <a:cxn ang="0">
                  <a:pos x="T0" y="T1"/>
                </a:cxn>
                <a:cxn ang="0">
                  <a:pos x="T2" y="T3"/>
                </a:cxn>
                <a:cxn ang="0">
                  <a:pos x="T4" y="T5"/>
                </a:cxn>
                <a:cxn ang="0">
                  <a:pos x="T6" y="T7"/>
                </a:cxn>
                <a:cxn ang="0">
                  <a:pos x="T8" y="T9"/>
                </a:cxn>
                <a:cxn ang="0">
                  <a:pos x="T10" y="T11"/>
                </a:cxn>
              </a:cxnLst>
              <a:rect l="0" t="0" r="r" b="b"/>
              <a:pathLst>
                <a:path w="212" h="212">
                  <a:moveTo>
                    <a:pt x="211" y="112"/>
                  </a:moveTo>
                  <a:lnTo>
                    <a:pt x="211" y="112"/>
                  </a:lnTo>
                  <a:cubicBezTo>
                    <a:pt x="211" y="169"/>
                    <a:pt x="169" y="211"/>
                    <a:pt x="112" y="211"/>
                  </a:cubicBezTo>
                  <a:cubicBezTo>
                    <a:pt x="56" y="211"/>
                    <a:pt x="0" y="169"/>
                    <a:pt x="0" y="112"/>
                  </a:cubicBezTo>
                  <a:cubicBezTo>
                    <a:pt x="0" y="56"/>
                    <a:pt x="56" y="0"/>
                    <a:pt x="112" y="0"/>
                  </a:cubicBezTo>
                  <a:cubicBezTo>
                    <a:pt x="169" y="0"/>
                    <a:pt x="211" y="56"/>
                    <a:pt x="211" y="112"/>
                  </a:cubicBezTo>
                </a:path>
              </a:pathLst>
            </a:custGeom>
            <a:solidFill>
              <a:srgbClr val="51515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1" name="Freeform 9"/>
            <p:cNvSpPr>
              <a:spLocks noChangeArrowheads="1"/>
            </p:cNvSpPr>
            <p:nvPr/>
          </p:nvSpPr>
          <p:spPr bwMode="auto">
            <a:xfrm>
              <a:off x="3073018" y="1562848"/>
              <a:ext cx="43013" cy="45701"/>
            </a:xfrm>
            <a:custGeom>
              <a:avLst/>
              <a:gdLst>
                <a:gd name="T0" fmla="*/ 112 w 212"/>
                <a:gd name="T1" fmla="*/ 0 h 226"/>
                <a:gd name="T2" fmla="*/ 112 w 212"/>
                <a:gd name="T3" fmla="*/ 0 h 226"/>
                <a:gd name="T4" fmla="*/ 0 w 212"/>
                <a:gd name="T5" fmla="*/ 112 h 226"/>
                <a:gd name="T6" fmla="*/ 99 w 212"/>
                <a:gd name="T7" fmla="*/ 225 h 226"/>
                <a:gd name="T8" fmla="*/ 112 w 212"/>
                <a:gd name="T9" fmla="*/ 225 h 226"/>
                <a:gd name="T10" fmla="*/ 211 w 212"/>
                <a:gd name="T11" fmla="*/ 112 h 226"/>
                <a:gd name="T12" fmla="*/ 211 w 212"/>
                <a:gd name="T13" fmla="*/ 112 h 226"/>
                <a:gd name="T14" fmla="*/ 211 w 212"/>
                <a:gd name="T15" fmla="*/ 112 h 226"/>
                <a:gd name="T16" fmla="*/ 112 w 212"/>
                <a:gd name="T17" fmla="*/ 211 h 226"/>
                <a:gd name="T18" fmla="*/ 0 w 212"/>
                <a:gd name="T19" fmla="*/ 112 h 226"/>
                <a:gd name="T20" fmla="*/ 112 w 212"/>
                <a:gd name="T21" fmla="*/ 0 h 226"/>
                <a:gd name="T22" fmla="*/ 211 w 212"/>
                <a:gd name="T23" fmla="*/ 112 h 226"/>
                <a:gd name="T24" fmla="*/ 211 w 212"/>
                <a:gd name="T25" fmla="*/ 112 h 226"/>
                <a:gd name="T26" fmla="*/ 211 w 212"/>
                <a:gd name="T27" fmla="*/ 112 h 226"/>
                <a:gd name="T28" fmla="*/ 211 w 212"/>
                <a:gd name="T29" fmla="*/ 112 h 226"/>
                <a:gd name="T30" fmla="*/ 112 w 212"/>
                <a:gd name="T3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26">
                  <a:moveTo>
                    <a:pt x="112" y="0"/>
                  </a:moveTo>
                  <a:lnTo>
                    <a:pt x="112" y="0"/>
                  </a:lnTo>
                  <a:cubicBezTo>
                    <a:pt x="42" y="0"/>
                    <a:pt x="0" y="42"/>
                    <a:pt x="0" y="112"/>
                  </a:cubicBezTo>
                  <a:cubicBezTo>
                    <a:pt x="0" y="169"/>
                    <a:pt x="42" y="211"/>
                    <a:pt x="99" y="225"/>
                  </a:cubicBezTo>
                  <a:cubicBezTo>
                    <a:pt x="112" y="225"/>
                    <a:pt x="112" y="225"/>
                    <a:pt x="112" y="225"/>
                  </a:cubicBezTo>
                  <a:cubicBezTo>
                    <a:pt x="169" y="211"/>
                    <a:pt x="211" y="169"/>
                    <a:pt x="211" y="112"/>
                  </a:cubicBezTo>
                  <a:lnTo>
                    <a:pt x="211" y="112"/>
                  </a:lnTo>
                  <a:lnTo>
                    <a:pt x="211" y="112"/>
                  </a:lnTo>
                  <a:cubicBezTo>
                    <a:pt x="211" y="169"/>
                    <a:pt x="169" y="211"/>
                    <a:pt x="112" y="211"/>
                  </a:cubicBezTo>
                  <a:cubicBezTo>
                    <a:pt x="56" y="211"/>
                    <a:pt x="0" y="169"/>
                    <a:pt x="0" y="112"/>
                  </a:cubicBezTo>
                  <a:cubicBezTo>
                    <a:pt x="0" y="56"/>
                    <a:pt x="56" y="0"/>
                    <a:pt x="112" y="0"/>
                  </a:cubicBezTo>
                  <a:cubicBezTo>
                    <a:pt x="169" y="0"/>
                    <a:pt x="211" y="56"/>
                    <a:pt x="211" y="112"/>
                  </a:cubicBezTo>
                  <a:lnTo>
                    <a:pt x="211" y="112"/>
                  </a:lnTo>
                  <a:lnTo>
                    <a:pt x="211" y="112"/>
                  </a:lnTo>
                  <a:lnTo>
                    <a:pt x="211" y="112"/>
                  </a:lnTo>
                  <a:cubicBezTo>
                    <a:pt x="211" y="42"/>
                    <a:pt x="169" y="0"/>
                    <a:pt x="112" y="0"/>
                  </a:cubicBezTo>
                </a:path>
              </a:pathLst>
            </a:custGeom>
            <a:solidFill>
              <a:srgbClr val="101112"/>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2" name="Freeform 10"/>
            <p:cNvSpPr>
              <a:spLocks noChangeArrowheads="1"/>
            </p:cNvSpPr>
            <p:nvPr/>
          </p:nvSpPr>
          <p:spPr bwMode="auto">
            <a:xfrm>
              <a:off x="3073018" y="1562848"/>
              <a:ext cx="43013" cy="43013"/>
            </a:xfrm>
            <a:custGeom>
              <a:avLst/>
              <a:gdLst>
                <a:gd name="T0" fmla="*/ 112 w 212"/>
                <a:gd name="T1" fmla="*/ 0 h 212"/>
                <a:gd name="T2" fmla="*/ 112 w 212"/>
                <a:gd name="T3" fmla="*/ 0 h 212"/>
                <a:gd name="T4" fmla="*/ 0 w 212"/>
                <a:gd name="T5" fmla="*/ 112 h 212"/>
                <a:gd name="T6" fmla="*/ 112 w 212"/>
                <a:gd name="T7" fmla="*/ 211 h 212"/>
                <a:gd name="T8" fmla="*/ 211 w 212"/>
                <a:gd name="T9" fmla="*/ 112 h 212"/>
                <a:gd name="T10" fmla="*/ 211 w 212"/>
                <a:gd name="T11" fmla="*/ 112 h 212"/>
                <a:gd name="T12" fmla="*/ 197 w 212"/>
                <a:gd name="T13" fmla="*/ 112 h 212"/>
                <a:gd name="T14" fmla="*/ 169 w 212"/>
                <a:gd name="T15" fmla="*/ 169 h 212"/>
                <a:gd name="T16" fmla="*/ 112 w 212"/>
                <a:gd name="T17" fmla="*/ 197 h 212"/>
                <a:gd name="T18" fmla="*/ 42 w 212"/>
                <a:gd name="T19" fmla="*/ 169 h 212"/>
                <a:gd name="T20" fmla="*/ 14 w 212"/>
                <a:gd name="T21" fmla="*/ 112 h 212"/>
                <a:gd name="T22" fmla="*/ 42 w 212"/>
                <a:gd name="T23" fmla="*/ 42 h 212"/>
                <a:gd name="T24" fmla="*/ 112 w 212"/>
                <a:gd name="T25" fmla="*/ 14 h 212"/>
                <a:gd name="T26" fmla="*/ 169 w 212"/>
                <a:gd name="T27" fmla="*/ 42 h 212"/>
                <a:gd name="T28" fmla="*/ 197 w 212"/>
                <a:gd name="T29" fmla="*/ 112 h 212"/>
                <a:gd name="T30" fmla="*/ 211 w 212"/>
                <a:gd name="T31" fmla="*/ 112 h 212"/>
                <a:gd name="T32" fmla="*/ 112 w 212"/>
                <a:gd name="T3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212">
                  <a:moveTo>
                    <a:pt x="112" y="0"/>
                  </a:moveTo>
                  <a:lnTo>
                    <a:pt x="112" y="0"/>
                  </a:lnTo>
                  <a:cubicBezTo>
                    <a:pt x="56" y="0"/>
                    <a:pt x="0" y="56"/>
                    <a:pt x="0" y="112"/>
                  </a:cubicBezTo>
                  <a:cubicBezTo>
                    <a:pt x="0" y="169"/>
                    <a:pt x="56" y="211"/>
                    <a:pt x="112" y="211"/>
                  </a:cubicBezTo>
                  <a:cubicBezTo>
                    <a:pt x="169" y="211"/>
                    <a:pt x="211" y="169"/>
                    <a:pt x="211" y="112"/>
                  </a:cubicBezTo>
                  <a:lnTo>
                    <a:pt x="211" y="112"/>
                  </a:lnTo>
                  <a:cubicBezTo>
                    <a:pt x="197" y="112"/>
                    <a:pt x="197" y="112"/>
                    <a:pt x="197" y="112"/>
                  </a:cubicBezTo>
                  <a:cubicBezTo>
                    <a:pt x="197" y="126"/>
                    <a:pt x="183" y="155"/>
                    <a:pt x="169" y="169"/>
                  </a:cubicBezTo>
                  <a:cubicBezTo>
                    <a:pt x="155" y="183"/>
                    <a:pt x="127" y="197"/>
                    <a:pt x="112" y="197"/>
                  </a:cubicBezTo>
                  <a:cubicBezTo>
                    <a:pt x="85" y="197"/>
                    <a:pt x="56" y="183"/>
                    <a:pt x="42" y="169"/>
                  </a:cubicBezTo>
                  <a:cubicBezTo>
                    <a:pt x="28" y="155"/>
                    <a:pt x="14" y="126"/>
                    <a:pt x="14" y="112"/>
                  </a:cubicBezTo>
                  <a:cubicBezTo>
                    <a:pt x="14" y="85"/>
                    <a:pt x="28" y="56"/>
                    <a:pt x="42" y="42"/>
                  </a:cubicBezTo>
                  <a:cubicBezTo>
                    <a:pt x="56" y="28"/>
                    <a:pt x="85" y="14"/>
                    <a:pt x="112" y="14"/>
                  </a:cubicBezTo>
                  <a:cubicBezTo>
                    <a:pt x="127" y="14"/>
                    <a:pt x="155" y="28"/>
                    <a:pt x="169" y="42"/>
                  </a:cubicBezTo>
                  <a:cubicBezTo>
                    <a:pt x="183" y="56"/>
                    <a:pt x="197" y="85"/>
                    <a:pt x="197" y="112"/>
                  </a:cubicBezTo>
                  <a:cubicBezTo>
                    <a:pt x="211" y="112"/>
                    <a:pt x="211" y="112"/>
                    <a:pt x="211" y="112"/>
                  </a:cubicBezTo>
                  <a:cubicBezTo>
                    <a:pt x="211" y="56"/>
                    <a:pt x="169" y="0"/>
                    <a:pt x="112" y="0"/>
                  </a:cubicBezTo>
                </a:path>
              </a:pathLst>
            </a:custGeom>
            <a:solidFill>
              <a:srgbClr val="1C1C1C"/>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3" name="Freeform 23"/>
            <p:cNvSpPr>
              <a:spLocks noChangeArrowheads="1"/>
            </p:cNvSpPr>
            <p:nvPr/>
          </p:nvSpPr>
          <p:spPr bwMode="auto">
            <a:xfrm>
              <a:off x="2867811" y="1699951"/>
              <a:ext cx="1653309" cy="2906956"/>
            </a:xfrm>
            <a:custGeom>
              <a:avLst/>
              <a:gdLst>
                <a:gd name="T0" fmla="*/ 8137 w 8138"/>
                <a:gd name="T1" fmla="*/ 14304 h 14305"/>
                <a:gd name="T2" fmla="*/ 0 w 8138"/>
                <a:gd name="T3" fmla="*/ 14304 h 14305"/>
                <a:gd name="T4" fmla="*/ 0 w 8138"/>
                <a:gd name="T5" fmla="*/ 0 h 14305"/>
                <a:gd name="T6" fmla="*/ 8137 w 8138"/>
                <a:gd name="T7" fmla="*/ 0 h 14305"/>
                <a:gd name="T8" fmla="*/ 8137 w 8138"/>
                <a:gd name="T9" fmla="*/ 14304 h 14305"/>
              </a:gdLst>
              <a:ahLst/>
              <a:cxnLst>
                <a:cxn ang="0">
                  <a:pos x="T0" y="T1"/>
                </a:cxn>
                <a:cxn ang="0">
                  <a:pos x="T2" y="T3"/>
                </a:cxn>
                <a:cxn ang="0">
                  <a:pos x="T4" y="T5"/>
                </a:cxn>
                <a:cxn ang="0">
                  <a:pos x="T6" y="T7"/>
                </a:cxn>
                <a:cxn ang="0">
                  <a:pos x="T8" y="T9"/>
                </a:cxn>
              </a:cxnLst>
              <a:rect l="0" t="0" r="r" b="b"/>
              <a:pathLst>
                <a:path w="8138" h="14305">
                  <a:moveTo>
                    <a:pt x="8137" y="14304"/>
                  </a:moveTo>
                  <a:lnTo>
                    <a:pt x="0" y="14304"/>
                  </a:lnTo>
                  <a:lnTo>
                    <a:pt x="0" y="0"/>
                  </a:lnTo>
                  <a:lnTo>
                    <a:pt x="8137" y="0"/>
                  </a:lnTo>
                  <a:lnTo>
                    <a:pt x="8137" y="14304"/>
                  </a:lnTo>
                </a:path>
              </a:pathLst>
            </a:custGeom>
            <a:solidFill>
              <a:srgbClr val="333333"/>
            </a:solidFill>
            <a:ln>
              <a:noFill/>
            </a:ln>
            <a:effectLst/>
            <a:extLst>
              <a:ext uri="{91240B29-F687-4f45-9708-019B960494DF}">
                <a14:hiddenLine xmlns:a14="http://schemas.microsoft.com/office/drawing/2010/main" xmlns="" w="9525" cap="flat">
                  <a:solidFill>
                    <a:srgbClr val="36090A"/>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4" name="Freeform 5"/>
            <p:cNvSpPr>
              <a:spLocks noChangeArrowheads="1"/>
            </p:cNvSpPr>
            <p:nvPr/>
          </p:nvSpPr>
          <p:spPr bwMode="auto">
            <a:xfrm>
              <a:off x="3655215" y="1539549"/>
              <a:ext cx="84772" cy="77065"/>
            </a:xfrm>
            <a:custGeom>
              <a:avLst/>
              <a:gdLst>
                <a:gd name="T0" fmla="*/ 379 w 380"/>
                <a:gd name="T1" fmla="*/ 197 h 380"/>
                <a:gd name="T2" fmla="*/ 379 w 380"/>
                <a:gd name="T3" fmla="*/ 197 h 380"/>
                <a:gd name="T4" fmla="*/ 183 w 380"/>
                <a:gd name="T5" fmla="*/ 379 h 380"/>
                <a:gd name="T6" fmla="*/ 0 w 380"/>
                <a:gd name="T7" fmla="*/ 197 h 380"/>
                <a:gd name="T8" fmla="*/ 183 w 380"/>
                <a:gd name="T9" fmla="*/ 0 h 380"/>
                <a:gd name="T10" fmla="*/ 379 w 380"/>
                <a:gd name="T11" fmla="*/ 197 h 380"/>
              </a:gdLst>
              <a:ahLst/>
              <a:cxnLst>
                <a:cxn ang="0">
                  <a:pos x="T0" y="T1"/>
                </a:cxn>
                <a:cxn ang="0">
                  <a:pos x="T2" y="T3"/>
                </a:cxn>
                <a:cxn ang="0">
                  <a:pos x="T4" y="T5"/>
                </a:cxn>
                <a:cxn ang="0">
                  <a:pos x="T6" y="T7"/>
                </a:cxn>
                <a:cxn ang="0">
                  <a:pos x="T8" y="T9"/>
                </a:cxn>
                <a:cxn ang="0">
                  <a:pos x="T10" y="T11"/>
                </a:cxn>
              </a:cxnLst>
              <a:rect l="0" t="0" r="r" b="b"/>
              <a:pathLst>
                <a:path w="380" h="380">
                  <a:moveTo>
                    <a:pt x="379" y="197"/>
                  </a:moveTo>
                  <a:lnTo>
                    <a:pt x="379" y="197"/>
                  </a:lnTo>
                  <a:cubicBezTo>
                    <a:pt x="379" y="295"/>
                    <a:pt x="295" y="379"/>
                    <a:pt x="183" y="379"/>
                  </a:cubicBezTo>
                  <a:cubicBezTo>
                    <a:pt x="84" y="379"/>
                    <a:pt x="0" y="295"/>
                    <a:pt x="0" y="197"/>
                  </a:cubicBezTo>
                  <a:cubicBezTo>
                    <a:pt x="0" y="84"/>
                    <a:pt x="84" y="0"/>
                    <a:pt x="183" y="0"/>
                  </a:cubicBezTo>
                  <a:cubicBezTo>
                    <a:pt x="295" y="0"/>
                    <a:pt x="379" y="84"/>
                    <a:pt x="379" y="197"/>
                  </a:cubicBezTo>
                </a:path>
              </a:pathLst>
            </a:custGeom>
            <a:solidFill>
              <a:schemeClr val="accent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5" name="Picture Placeholder 4"/>
          <p:cNvSpPr>
            <a:spLocks noGrp="1"/>
          </p:cNvSpPr>
          <p:nvPr>
            <p:ph type="pic" sz="quarter" idx="10"/>
          </p:nvPr>
        </p:nvSpPr>
        <p:spPr>
          <a:xfrm>
            <a:off x="5102565" y="2735595"/>
            <a:ext cx="2004483" cy="3524204"/>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41581686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xEl>
                                              <p:pRg st="0" end="0"/>
                                            </p:txEl>
                                          </p:spTgt>
                                        </p:tgtEl>
                                        <p:attrNameLst>
                                          <p:attrName>style.visibility</p:attrName>
                                        </p:attrNameLst>
                                      </p:cBhvr>
                                      <p:to>
                                        <p:strVal val="visible"/>
                                      </p:to>
                                    </p:set>
                                    <p:animEffect transition="in" filter="fade">
                                      <p:cBhvr>
                                        <p:cTn id="11" dur="500"/>
                                        <p:tgtEl>
                                          <p:spTgt spid="41">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65"/>
                                        </p:tgtEl>
                                        <p:attrNameLst>
                                          <p:attrName>style.visibility</p:attrName>
                                        </p:attrNameLst>
                                      </p:cBhvr>
                                      <p:to>
                                        <p:strVal val="visible"/>
                                      </p:to>
                                    </p:set>
                                    <p:animEffect transition="in" filter="fade">
                                      <p:cBhvr>
                                        <p:cTn id="20" dur="300"/>
                                        <p:tgtEl>
                                          <p:spTgt spid="65"/>
                                        </p:tgtEl>
                                      </p:cBhvr>
                                    </p:animEffect>
                                  </p:childTnLst>
                                </p:cTn>
                              </p:par>
                            </p:childTnLst>
                          </p:cTn>
                        </p:par>
                        <p:par>
                          <p:cTn id="21" fill="hold">
                            <p:stCondLst>
                              <p:cond delay="1800"/>
                            </p:stCondLst>
                            <p:childTnLst>
                              <p:par>
                                <p:cTn id="22" presetID="2" presetClass="entr" presetSubtype="4" fill="hold" nodeType="afterEffect">
                                  <p:stCondLst>
                                    <p:cond delay="0"/>
                                  </p:stCondLst>
                                  <p:childTnLst>
                                    <p:set>
                                      <p:cBhvr>
                                        <p:cTn id="23" dur="1" fill="hold">
                                          <p:stCondLst>
                                            <p:cond delay="0"/>
                                          </p:stCondLst>
                                        </p:cTn>
                                        <p:tgtEl>
                                          <p:spTgt spid="91"/>
                                        </p:tgtEl>
                                        <p:attrNameLst>
                                          <p:attrName>style.visibility</p:attrName>
                                        </p:attrNameLst>
                                      </p:cBhvr>
                                      <p:to>
                                        <p:strVal val="visible"/>
                                      </p:to>
                                    </p:set>
                                    <p:anim calcmode="lin" valueType="num">
                                      <p:cBhvr additive="base">
                                        <p:cTn id="24" dur="500" fill="hold"/>
                                        <p:tgtEl>
                                          <p:spTgt spid="91"/>
                                        </p:tgtEl>
                                        <p:attrNameLst>
                                          <p:attrName>ppt_x</p:attrName>
                                        </p:attrNameLst>
                                      </p:cBhvr>
                                      <p:tavLst>
                                        <p:tav tm="0">
                                          <p:val>
                                            <p:strVal val="#ppt_x"/>
                                          </p:val>
                                        </p:tav>
                                        <p:tav tm="100000">
                                          <p:val>
                                            <p:strVal val="#ppt_x"/>
                                          </p:val>
                                        </p:tav>
                                      </p:tavLst>
                                    </p:anim>
                                    <p:anim calcmode="lin" valueType="num">
                                      <p:cBhvr additive="base">
                                        <p:cTn id="25" dur="500" fill="hold"/>
                                        <p:tgtEl>
                                          <p:spTgt spid="91"/>
                                        </p:tgtEl>
                                        <p:attrNameLst>
                                          <p:attrName>ppt_y</p:attrName>
                                        </p:attrNameLst>
                                      </p:cBhvr>
                                      <p:tavLst>
                                        <p:tav tm="0">
                                          <p:val>
                                            <p:strVal val="1+#ppt_h/2"/>
                                          </p:val>
                                        </p:tav>
                                        <p:tav tm="100000">
                                          <p:val>
                                            <p:strVal val="#ppt_y"/>
                                          </p:val>
                                        </p:tav>
                                      </p:tavLst>
                                    </p:anim>
                                  </p:childTnLst>
                                </p:cTn>
                              </p:par>
                            </p:childTnLst>
                          </p:cTn>
                        </p:par>
                        <p:par>
                          <p:cTn id="26" fill="hold">
                            <p:stCondLst>
                              <p:cond delay="2300"/>
                            </p:stCondLst>
                            <p:childTnLst>
                              <p:par>
                                <p:cTn id="27" presetID="10" presetClass="entr" presetSubtype="0" fill="hold" grpId="0" nodeType="afterEffect" nodePh="1">
                                  <p:stCondLst>
                                    <p:cond delay="0"/>
                                  </p:stCondLst>
                                  <p:endCondLst>
                                    <p:cond evt="begin" delay="0">
                                      <p:tn val="27"/>
                                    </p:cond>
                                  </p:endCondLst>
                                  <p:childTnLst>
                                    <p:set>
                                      <p:cBhvr>
                                        <p:cTn id="28" dur="1" fill="hold">
                                          <p:stCondLst>
                                            <p:cond delay="0"/>
                                          </p:stCondLst>
                                        </p:cTn>
                                        <p:tgtEl>
                                          <p:spTgt spid="97"/>
                                        </p:tgtEl>
                                        <p:attrNameLst>
                                          <p:attrName>style.visibility</p:attrName>
                                        </p:attrNameLst>
                                      </p:cBhvr>
                                      <p:to>
                                        <p:strVal val="visible"/>
                                      </p:to>
                                    </p:set>
                                    <p:animEffect transition="in" filter="fade">
                                      <p:cBhvr>
                                        <p:cTn id="29" dur="300"/>
                                        <p:tgtEl>
                                          <p:spTgt spid="97"/>
                                        </p:tgtEl>
                                      </p:cBhvr>
                                    </p:animEffect>
                                  </p:childTnLst>
                                </p:cTn>
                              </p:par>
                            </p:childTnLst>
                          </p:cTn>
                        </p:par>
                        <p:par>
                          <p:cTn id="30" fill="hold">
                            <p:stCondLst>
                              <p:cond delay="2600"/>
                            </p:stCondLst>
                            <p:childTnLst>
                              <p:par>
                                <p:cTn id="31" presetID="2" presetClass="entr" presetSubtype="4" fill="hold" nodeType="afterEffect">
                                  <p:stCondLst>
                                    <p:cond delay="0"/>
                                  </p:stCondLst>
                                  <p:childTnLst>
                                    <p:set>
                                      <p:cBhvr>
                                        <p:cTn id="32" dur="1" fill="hold">
                                          <p:stCondLst>
                                            <p:cond delay="0"/>
                                          </p:stCondLst>
                                        </p:cTn>
                                        <p:tgtEl>
                                          <p:spTgt spid="49"/>
                                        </p:tgtEl>
                                        <p:attrNameLst>
                                          <p:attrName>style.visibility</p:attrName>
                                        </p:attrNameLst>
                                      </p:cBhvr>
                                      <p:to>
                                        <p:strVal val="visible"/>
                                      </p:to>
                                    </p:set>
                                    <p:anim calcmode="lin" valueType="num">
                                      <p:cBhvr additive="base">
                                        <p:cTn id="33" dur="500" fill="hold"/>
                                        <p:tgtEl>
                                          <p:spTgt spid="49"/>
                                        </p:tgtEl>
                                        <p:attrNameLst>
                                          <p:attrName>ppt_x</p:attrName>
                                        </p:attrNameLst>
                                      </p:cBhvr>
                                      <p:tavLst>
                                        <p:tav tm="0">
                                          <p:val>
                                            <p:strVal val="#ppt_x"/>
                                          </p:val>
                                        </p:tav>
                                        <p:tav tm="100000">
                                          <p:val>
                                            <p:strVal val="#ppt_x"/>
                                          </p:val>
                                        </p:tav>
                                      </p:tavLst>
                                    </p:anim>
                                    <p:anim calcmode="lin" valueType="num">
                                      <p:cBhvr additive="base">
                                        <p:cTn id="34" dur="500" fill="hold"/>
                                        <p:tgtEl>
                                          <p:spTgt spid="49"/>
                                        </p:tgtEl>
                                        <p:attrNameLst>
                                          <p:attrName>ppt_y</p:attrName>
                                        </p:attrNameLst>
                                      </p:cBhvr>
                                      <p:tavLst>
                                        <p:tav tm="0">
                                          <p:val>
                                            <p:strVal val="1+#ppt_h/2"/>
                                          </p:val>
                                        </p:tav>
                                        <p:tav tm="100000">
                                          <p:val>
                                            <p:strVal val="#ppt_y"/>
                                          </p:val>
                                        </p:tav>
                                      </p:tavLst>
                                    </p:anim>
                                  </p:childTnLst>
                                </p:cTn>
                              </p:par>
                            </p:childTnLst>
                          </p:cTn>
                        </p:par>
                        <p:par>
                          <p:cTn id="35" fill="hold">
                            <p:stCondLst>
                              <p:cond delay="3100"/>
                            </p:stCondLst>
                            <p:childTnLst>
                              <p:par>
                                <p:cTn id="36" presetID="10" presetClass="entr" presetSubtype="0" fill="hold" grpId="0" nodeType="afterEffect" nodePh="1">
                                  <p:stCondLst>
                                    <p:cond delay="0"/>
                                  </p:stCondLst>
                                  <p:endCondLst>
                                    <p:cond evt="begin" delay="0">
                                      <p:tn val="36"/>
                                    </p:cond>
                                  </p:endCondLst>
                                  <p:childTnLst>
                                    <p:set>
                                      <p:cBhvr>
                                        <p:cTn id="37" dur="1" fill="hold">
                                          <p:stCondLst>
                                            <p:cond delay="0"/>
                                          </p:stCondLst>
                                        </p:cTn>
                                        <p:tgtEl>
                                          <p:spTgt spid="90"/>
                                        </p:tgtEl>
                                        <p:attrNameLst>
                                          <p:attrName>style.visibility</p:attrName>
                                        </p:attrNameLst>
                                      </p:cBhvr>
                                      <p:to>
                                        <p:strVal val="visible"/>
                                      </p:to>
                                    </p:set>
                                    <p:animEffect transition="in" filter="fade">
                                      <p:cBhvr>
                                        <p:cTn id="38" dur="300"/>
                                        <p:tgtEl>
                                          <p:spTgt spid="90"/>
                                        </p:tgtEl>
                                      </p:cBhvr>
                                    </p:animEffect>
                                  </p:childTnLst>
                                </p:cTn>
                              </p:par>
                            </p:childTnLst>
                          </p:cTn>
                        </p:par>
                        <p:par>
                          <p:cTn id="39" fill="hold">
                            <p:stCondLst>
                              <p:cond delay="3400"/>
                            </p:stCondLst>
                            <p:childTnLst>
                              <p:par>
                                <p:cTn id="40" presetID="10" presetClass="entr" presetSubtype="0"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p:bldP spid="97" grpId="0"/>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53" grpId="0"/>
      <p:bldP spid="65" grpId="0"/>
    </p:bld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53_mockup_06">
    <p:spTree>
      <p:nvGrpSpPr>
        <p:cNvPr id="1" name=""/>
        <p:cNvGrpSpPr/>
        <p:nvPr/>
      </p:nvGrpSpPr>
      <p:grpSpPr>
        <a:xfrm>
          <a:off x="0" y="0"/>
          <a:ext cx="0" cy="0"/>
          <a:chOff x="0" y="0"/>
          <a:chExt cx="0" cy="0"/>
        </a:xfrm>
      </p:grpSpPr>
      <p:sp>
        <p:nvSpPr>
          <p:cNvPr id="86"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2" name="Subtitle 2"/>
          <p:cNvSpPr>
            <a:spLocks noGrp="1"/>
          </p:cNvSpPr>
          <p:nvPr>
            <p:ph type="subTitle" idx="1"/>
          </p:nvPr>
        </p:nvSpPr>
        <p:spPr>
          <a:xfrm>
            <a:off x="3021453" y="1195134"/>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3" name="Title 1"/>
          <p:cNvSpPr>
            <a:spLocks noGrp="1"/>
          </p:cNvSpPr>
          <p:nvPr>
            <p:ph type="ctrTitle"/>
          </p:nvPr>
        </p:nvSpPr>
        <p:spPr>
          <a:xfrm>
            <a:off x="3019977" y="614022"/>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grpSp>
        <p:nvGrpSpPr>
          <p:cNvPr id="54" name="Group 53"/>
          <p:cNvGrpSpPr/>
          <p:nvPr/>
        </p:nvGrpSpPr>
        <p:grpSpPr>
          <a:xfrm>
            <a:off x="7252478" y="3370766"/>
            <a:ext cx="1666617" cy="3050164"/>
            <a:chOff x="3489325" y="449263"/>
            <a:chExt cx="1663700" cy="3044825"/>
          </a:xfrm>
        </p:grpSpPr>
        <p:sp>
          <p:nvSpPr>
            <p:cNvPr id="55"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6"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7"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8"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9"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0"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1" name="Picture Placeholder 6"/>
          <p:cNvSpPr>
            <a:spLocks noGrp="1"/>
          </p:cNvSpPr>
          <p:nvPr>
            <p:ph type="pic" sz="quarter" idx="19"/>
          </p:nvPr>
        </p:nvSpPr>
        <p:spPr>
          <a:xfrm>
            <a:off x="7320635" y="4023159"/>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62" name="Group 61"/>
          <p:cNvGrpSpPr/>
          <p:nvPr/>
        </p:nvGrpSpPr>
        <p:grpSpPr>
          <a:xfrm>
            <a:off x="3277208" y="3372646"/>
            <a:ext cx="1666617" cy="3050164"/>
            <a:chOff x="3489325" y="449263"/>
            <a:chExt cx="1663700" cy="3044825"/>
          </a:xfrm>
        </p:grpSpPr>
        <p:sp>
          <p:nvSpPr>
            <p:cNvPr id="63"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4"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5"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6"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7"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8"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9" name="Picture Placeholder 6"/>
          <p:cNvSpPr>
            <a:spLocks noGrp="1"/>
          </p:cNvSpPr>
          <p:nvPr>
            <p:ph type="pic" sz="quarter" idx="20"/>
          </p:nvPr>
        </p:nvSpPr>
        <p:spPr>
          <a:xfrm>
            <a:off x="3345364" y="4025039"/>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87" name="Group 86"/>
          <p:cNvGrpSpPr/>
          <p:nvPr/>
        </p:nvGrpSpPr>
        <p:grpSpPr>
          <a:xfrm>
            <a:off x="5006915" y="2222435"/>
            <a:ext cx="2159335" cy="4540251"/>
            <a:chOff x="5348288" y="496888"/>
            <a:chExt cx="3155950" cy="6635750"/>
          </a:xfrm>
        </p:grpSpPr>
        <p:grpSp>
          <p:nvGrpSpPr>
            <p:cNvPr id="88" name="Group 87"/>
            <p:cNvGrpSpPr/>
            <p:nvPr/>
          </p:nvGrpSpPr>
          <p:grpSpPr>
            <a:xfrm>
              <a:off x="5394325" y="560388"/>
              <a:ext cx="3078163" cy="6540500"/>
              <a:chOff x="5394325" y="560388"/>
              <a:chExt cx="3078163" cy="6540500"/>
            </a:xfrm>
          </p:grpSpPr>
          <p:sp>
            <p:nvSpPr>
              <p:cNvPr id="90"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1"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2"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3"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4"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5"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89"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96" name="Picture Placeholder 5"/>
          <p:cNvSpPr>
            <a:spLocks noGrp="1"/>
          </p:cNvSpPr>
          <p:nvPr>
            <p:ph type="pic" sz="quarter" idx="15"/>
          </p:nvPr>
        </p:nvSpPr>
        <p:spPr>
          <a:xfrm>
            <a:off x="5177130" y="2863901"/>
            <a:ext cx="1818399" cy="3240223"/>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8551934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 calcmode="lin" valueType="num">
                                      <p:cBhvr additive="base">
                                        <p:cTn id="15" dur="500" fill="hold"/>
                                        <p:tgtEl>
                                          <p:spTgt spid="87"/>
                                        </p:tgtEl>
                                        <p:attrNameLst>
                                          <p:attrName>ppt_x</p:attrName>
                                        </p:attrNameLst>
                                      </p:cBhvr>
                                      <p:tavLst>
                                        <p:tav tm="0">
                                          <p:val>
                                            <p:strVal val="#ppt_x"/>
                                          </p:val>
                                        </p:tav>
                                        <p:tav tm="100000">
                                          <p:val>
                                            <p:strVal val="#ppt_x"/>
                                          </p:val>
                                        </p:tav>
                                      </p:tavLst>
                                    </p:anim>
                                    <p:anim calcmode="lin" valueType="num">
                                      <p:cBhvr additive="base">
                                        <p:cTn id="16" dur="500" fill="hold"/>
                                        <p:tgtEl>
                                          <p:spTgt spid="87"/>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96"/>
                                        </p:tgtEl>
                                        <p:attrNameLst>
                                          <p:attrName>style.visibility</p:attrName>
                                        </p:attrNameLst>
                                      </p:cBhvr>
                                      <p:to>
                                        <p:strVal val="visible"/>
                                      </p:to>
                                    </p:set>
                                    <p:animEffect transition="in" filter="fade">
                                      <p:cBhvr>
                                        <p:cTn id="20" dur="300"/>
                                        <p:tgtEl>
                                          <p:spTgt spid="96"/>
                                        </p:tgtEl>
                                      </p:cBhvr>
                                    </p:animEffect>
                                  </p:childTnLst>
                                </p:cTn>
                              </p:par>
                            </p:childTnLst>
                          </p:cTn>
                        </p:par>
                        <p:par>
                          <p:cTn id="21" fill="hold">
                            <p:stCondLst>
                              <p:cond delay="1800"/>
                            </p:stCondLst>
                            <p:childTnLst>
                              <p:par>
                                <p:cTn id="22" presetID="2" presetClass="entr" presetSubtype="4" fill="hold" nodeType="afterEffect">
                                  <p:stCondLst>
                                    <p:cond delay="0"/>
                                  </p:stCondLst>
                                  <p:childTnLst>
                                    <p:set>
                                      <p:cBhvr>
                                        <p:cTn id="23" dur="1" fill="hold">
                                          <p:stCondLst>
                                            <p:cond delay="0"/>
                                          </p:stCondLst>
                                        </p:cTn>
                                        <p:tgtEl>
                                          <p:spTgt spid="62"/>
                                        </p:tgtEl>
                                        <p:attrNameLst>
                                          <p:attrName>style.visibility</p:attrName>
                                        </p:attrNameLst>
                                      </p:cBhvr>
                                      <p:to>
                                        <p:strVal val="visible"/>
                                      </p:to>
                                    </p:set>
                                    <p:anim calcmode="lin" valueType="num">
                                      <p:cBhvr additive="base">
                                        <p:cTn id="24" dur="500" fill="hold"/>
                                        <p:tgtEl>
                                          <p:spTgt spid="62"/>
                                        </p:tgtEl>
                                        <p:attrNameLst>
                                          <p:attrName>ppt_x</p:attrName>
                                        </p:attrNameLst>
                                      </p:cBhvr>
                                      <p:tavLst>
                                        <p:tav tm="0">
                                          <p:val>
                                            <p:strVal val="#ppt_x"/>
                                          </p:val>
                                        </p:tav>
                                        <p:tav tm="100000">
                                          <p:val>
                                            <p:strVal val="#ppt_x"/>
                                          </p:val>
                                        </p:tav>
                                      </p:tavLst>
                                    </p:anim>
                                    <p:anim calcmode="lin" valueType="num">
                                      <p:cBhvr additive="base">
                                        <p:cTn id="25" dur="500" fill="hold"/>
                                        <p:tgtEl>
                                          <p:spTgt spid="62"/>
                                        </p:tgtEl>
                                        <p:attrNameLst>
                                          <p:attrName>ppt_y</p:attrName>
                                        </p:attrNameLst>
                                      </p:cBhvr>
                                      <p:tavLst>
                                        <p:tav tm="0">
                                          <p:val>
                                            <p:strVal val="1+#ppt_h/2"/>
                                          </p:val>
                                        </p:tav>
                                        <p:tav tm="100000">
                                          <p:val>
                                            <p:strVal val="#ppt_y"/>
                                          </p:val>
                                        </p:tav>
                                      </p:tavLst>
                                    </p:anim>
                                  </p:childTnLst>
                                </p:cTn>
                              </p:par>
                            </p:childTnLst>
                          </p:cTn>
                        </p:par>
                        <p:par>
                          <p:cTn id="26" fill="hold">
                            <p:stCondLst>
                              <p:cond delay="2300"/>
                            </p:stCondLst>
                            <p:childTnLst>
                              <p:par>
                                <p:cTn id="27" presetID="10" presetClass="entr" presetSubtype="0" fill="hold" grpId="0" nodeType="afterEffect" nodePh="1">
                                  <p:stCondLst>
                                    <p:cond delay="0"/>
                                  </p:stCondLst>
                                  <p:endCondLst>
                                    <p:cond evt="begin" delay="0">
                                      <p:tn val="27"/>
                                    </p:cond>
                                  </p:endCondLst>
                                  <p:childTnLst>
                                    <p:set>
                                      <p:cBhvr>
                                        <p:cTn id="28" dur="1" fill="hold">
                                          <p:stCondLst>
                                            <p:cond delay="0"/>
                                          </p:stCondLst>
                                        </p:cTn>
                                        <p:tgtEl>
                                          <p:spTgt spid="69"/>
                                        </p:tgtEl>
                                        <p:attrNameLst>
                                          <p:attrName>style.visibility</p:attrName>
                                        </p:attrNameLst>
                                      </p:cBhvr>
                                      <p:to>
                                        <p:strVal val="visible"/>
                                      </p:to>
                                    </p:set>
                                    <p:animEffect transition="in" filter="fade">
                                      <p:cBhvr>
                                        <p:cTn id="29" dur="300"/>
                                        <p:tgtEl>
                                          <p:spTgt spid="69"/>
                                        </p:tgtEl>
                                      </p:cBhvr>
                                    </p:animEffect>
                                  </p:childTnLst>
                                </p:cTn>
                              </p:par>
                            </p:childTnLst>
                          </p:cTn>
                        </p:par>
                        <p:par>
                          <p:cTn id="30" fill="hold">
                            <p:stCondLst>
                              <p:cond delay="2600"/>
                            </p:stCondLst>
                            <p:childTnLst>
                              <p:par>
                                <p:cTn id="31" presetID="2" presetClass="entr" presetSubtype="4"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1+#ppt_h/2"/>
                                          </p:val>
                                        </p:tav>
                                        <p:tav tm="100000">
                                          <p:val>
                                            <p:strVal val="#ppt_y"/>
                                          </p:val>
                                        </p:tav>
                                      </p:tavLst>
                                    </p:anim>
                                  </p:childTnLst>
                                </p:cTn>
                              </p:par>
                            </p:childTnLst>
                          </p:cTn>
                        </p:par>
                        <p:par>
                          <p:cTn id="35" fill="hold">
                            <p:stCondLst>
                              <p:cond delay="3100"/>
                            </p:stCondLst>
                            <p:childTnLst>
                              <p:par>
                                <p:cTn id="36" presetID="10" presetClass="entr" presetSubtype="0" fill="hold" grpId="0" nodeType="afterEffect" nodePh="1">
                                  <p:stCondLst>
                                    <p:cond delay="0"/>
                                  </p:stCondLst>
                                  <p:endCondLst>
                                    <p:cond evt="begin" delay="0">
                                      <p:tn val="36"/>
                                    </p:cond>
                                  </p:endCondLst>
                                  <p:childTnLst>
                                    <p:set>
                                      <p:cBhvr>
                                        <p:cTn id="37" dur="1" fill="hold">
                                          <p:stCondLst>
                                            <p:cond delay="0"/>
                                          </p:stCondLst>
                                        </p:cTn>
                                        <p:tgtEl>
                                          <p:spTgt spid="61"/>
                                        </p:tgtEl>
                                        <p:attrNameLst>
                                          <p:attrName>style.visibility</p:attrName>
                                        </p:attrNameLst>
                                      </p:cBhvr>
                                      <p:to>
                                        <p:strVal val="visible"/>
                                      </p:to>
                                    </p:set>
                                    <p:animEffect transition="in" filter="fade">
                                      <p:cBhvr>
                                        <p:cTn id="38" dur="300"/>
                                        <p:tgtEl>
                                          <p:spTgt spid="61"/>
                                        </p:tgtEl>
                                      </p:cBhvr>
                                    </p:animEffect>
                                  </p:childTnLst>
                                </p:cTn>
                              </p:par>
                            </p:childTnLst>
                          </p:cTn>
                        </p:par>
                        <p:par>
                          <p:cTn id="39" fill="hold">
                            <p:stCondLst>
                              <p:cond delay="34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bldP spid="61" grpId="0"/>
      <p:bldP spid="69" grpId="0"/>
      <p:bldP spid="96" grpId="0"/>
    </p:bld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28F2-8D62-432B-A217-E6829DE3849A}"/>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CDC1D60D-4689-4608-9191-A61C23CF48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11C0D904-B333-4588-86D1-7E88AC798BEE}"/>
              </a:ext>
            </a:extLst>
          </p:cNvPr>
          <p:cNvSpPr>
            <a:spLocks noGrp="1"/>
          </p:cNvSpPr>
          <p:nvPr>
            <p:ph type="dt" sz="half" idx="10"/>
          </p:nvPr>
        </p:nvSpPr>
        <p:spPr/>
        <p:txBody>
          <a:bodyPr/>
          <a:lstStyle/>
          <a:p>
            <a:r>
              <a:rPr lang="en-US"/>
              <a:t>NADIA NINGTIAS / JCDS07</a:t>
            </a:r>
            <a:endParaRPr lang="en-US" dirty="0"/>
          </a:p>
        </p:txBody>
      </p:sp>
      <p:sp>
        <p:nvSpPr>
          <p:cNvPr id="5" name="Footer Placeholder 4">
            <a:extLst>
              <a:ext uri="{FF2B5EF4-FFF2-40B4-BE49-F238E27FC236}">
                <a16:creationId xmlns:a16="http://schemas.microsoft.com/office/drawing/2014/main" id="{4CD6FD5B-3078-441F-B8B6-651E320AEC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6EF857-6CBB-4EA8-81BD-D853EA15175F}"/>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451262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Resume">
    <p:spTree>
      <p:nvGrpSpPr>
        <p:cNvPr id="1" name=""/>
        <p:cNvGrpSpPr/>
        <p:nvPr/>
      </p:nvGrpSpPr>
      <p:grpSpPr>
        <a:xfrm>
          <a:off x="0" y="0"/>
          <a:ext cx="0" cy="0"/>
          <a:chOff x="0" y="0"/>
          <a:chExt cx="0" cy="0"/>
        </a:xfrm>
      </p:grpSpPr>
      <p:sp>
        <p:nvSpPr>
          <p:cNvPr id="14" name="Picture Placeholder 13"/>
          <p:cNvSpPr>
            <a:spLocks noGrp="1"/>
          </p:cNvSpPr>
          <p:nvPr>
            <p:ph type="pic" sz="quarter" idx="14"/>
          </p:nvPr>
        </p:nvSpPr>
        <p:spPr>
          <a:xfrm>
            <a:off x="8317257" y="0"/>
            <a:ext cx="3904625" cy="6858000"/>
          </a:xfrm>
        </p:spPr>
        <p:txBody>
          <a:bodyPr anchor="ctr"/>
          <a:lstStyle>
            <a:lvl1pPr marL="0" indent="0" algn="ctr">
              <a:buNone/>
              <a:defRPr/>
            </a:lvl1pPr>
          </a:lstStyle>
          <a:p>
            <a:endParaRPr lang="en-US"/>
          </a:p>
        </p:txBody>
      </p:sp>
      <p:sp>
        <p:nvSpPr>
          <p:cNvPr id="5"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dirty="0"/>
              <a:t>Click to edit Master title style</a:t>
            </a:r>
          </a:p>
        </p:txBody>
      </p:sp>
    </p:spTree>
    <p:extLst>
      <p:ext uri="{BB962C8B-B14F-4D97-AF65-F5344CB8AC3E}">
        <p14:creationId xmlns:p14="http://schemas.microsoft.com/office/powerpoint/2010/main" val="5659556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2" fill="hold" grpId="0" nodeType="afterEffect" nodePh="1">
                                  <p:stCondLst>
                                    <p:cond delay="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gallery_05">
    <p:spTree>
      <p:nvGrpSpPr>
        <p:cNvPr id="1" name=""/>
        <p:cNvGrpSpPr/>
        <p:nvPr/>
      </p:nvGrpSpPr>
      <p:grpSpPr>
        <a:xfrm>
          <a:off x="0" y="0"/>
          <a:ext cx="0" cy="0"/>
          <a:chOff x="0" y="0"/>
          <a:chExt cx="0" cy="0"/>
        </a:xfrm>
      </p:grpSpPr>
      <p:sp>
        <p:nvSpPr>
          <p:cNvPr id="1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4" name="Picture Placeholder 7"/>
          <p:cNvSpPr>
            <a:spLocks noGrp="1"/>
          </p:cNvSpPr>
          <p:nvPr>
            <p:ph type="pic" sz="quarter" idx="10"/>
          </p:nvPr>
        </p:nvSpPr>
        <p:spPr>
          <a:xfrm>
            <a:off x="-64774" y="1"/>
            <a:ext cx="3072001" cy="1711897"/>
          </a:xfrm>
        </p:spPr>
        <p:txBody>
          <a:bodyPr anchor="ctr"/>
          <a:lstStyle>
            <a:lvl1pPr algn="ctr">
              <a:defRPr/>
            </a:lvl1pPr>
          </a:lstStyle>
          <a:p>
            <a:r>
              <a:rPr lang="en-US"/>
              <a:t>Click icon to add picture</a:t>
            </a:r>
            <a:endParaRPr lang="en-US" dirty="0"/>
          </a:p>
        </p:txBody>
      </p:sp>
      <p:sp>
        <p:nvSpPr>
          <p:cNvPr id="5" name="Picture Placeholder 7"/>
          <p:cNvSpPr>
            <a:spLocks noGrp="1"/>
          </p:cNvSpPr>
          <p:nvPr>
            <p:ph type="pic" sz="quarter" idx="11"/>
          </p:nvPr>
        </p:nvSpPr>
        <p:spPr>
          <a:xfrm>
            <a:off x="3016481" y="1"/>
            <a:ext cx="3072001" cy="1711897"/>
          </a:xfrm>
        </p:spPr>
        <p:txBody>
          <a:bodyPr anchor="ctr"/>
          <a:lstStyle>
            <a:lvl1pPr algn="ctr">
              <a:defRPr/>
            </a:lvl1pPr>
          </a:lstStyle>
          <a:p>
            <a:r>
              <a:rPr lang="en-US"/>
              <a:t>Click icon to add picture</a:t>
            </a:r>
            <a:endParaRPr lang="en-US" dirty="0"/>
          </a:p>
        </p:txBody>
      </p:sp>
      <p:sp>
        <p:nvSpPr>
          <p:cNvPr id="6" name="Picture Placeholder 7"/>
          <p:cNvSpPr>
            <a:spLocks noGrp="1"/>
          </p:cNvSpPr>
          <p:nvPr>
            <p:ph type="pic" sz="quarter" idx="12"/>
          </p:nvPr>
        </p:nvSpPr>
        <p:spPr>
          <a:xfrm>
            <a:off x="6097372" y="1"/>
            <a:ext cx="3072001" cy="1711897"/>
          </a:xfrm>
        </p:spPr>
        <p:txBody>
          <a:bodyPr anchor="ctr"/>
          <a:lstStyle>
            <a:lvl1pPr algn="ctr">
              <a:defRPr/>
            </a:lvl1pPr>
          </a:lstStyle>
          <a:p>
            <a:r>
              <a:rPr lang="en-US"/>
              <a:t>Click icon to add picture</a:t>
            </a:r>
            <a:endParaRPr lang="en-US" dirty="0"/>
          </a:p>
        </p:txBody>
      </p:sp>
      <p:sp>
        <p:nvSpPr>
          <p:cNvPr id="7" name="Picture Placeholder 7"/>
          <p:cNvSpPr>
            <a:spLocks noGrp="1"/>
          </p:cNvSpPr>
          <p:nvPr>
            <p:ph type="pic" sz="quarter" idx="13"/>
          </p:nvPr>
        </p:nvSpPr>
        <p:spPr>
          <a:xfrm>
            <a:off x="9178626" y="1"/>
            <a:ext cx="3072001" cy="1711897"/>
          </a:xfrm>
        </p:spPr>
        <p:txBody>
          <a:bodyPr anchor="ctr"/>
          <a:lstStyle>
            <a:lvl1pPr algn="ctr">
              <a:defRPr/>
            </a:lvl1pPr>
          </a:lstStyle>
          <a:p>
            <a:r>
              <a:rPr lang="en-US"/>
              <a:t>Click icon to add picture</a:t>
            </a:r>
            <a:endParaRPr lang="en-US" dirty="0"/>
          </a:p>
        </p:txBody>
      </p:sp>
      <p:sp>
        <p:nvSpPr>
          <p:cNvPr id="8" name="Picture Placeholder 7"/>
          <p:cNvSpPr>
            <a:spLocks noGrp="1"/>
          </p:cNvSpPr>
          <p:nvPr>
            <p:ph type="pic" sz="quarter" idx="14"/>
          </p:nvPr>
        </p:nvSpPr>
        <p:spPr>
          <a:xfrm>
            <a:off x="-65138" y="1721152"/>
            <a:ext cx="3072001" cy="1711897"/>
          </a:xfrm>
        </p:spPr>
        <p:txBody>
          <a:bodyPr anchor="ctr"/>
          <a:lstStyle>
            <a:lvl1pPr algn="ctr">
              <a:defRPr/>
            </a:lvl1pPr>
          </a:lstStyle>
          <a:p>
            <a:r>
              <a:rPr lang="en-US"/>
              <a:t>Click icon to add picture</a:t>
            </a:r>
            <a:endParaRPr lang="en-US" dirty="0"/>
          </a:p>
        </p:txBody>
      </p:sp>
      <p:sp>
        <p:nvSpPr>
          <p:cNvPr id="9" name="Picture Placeholder 7"/>
          <p:cNvSpPr>
            <a:spLocks noGrp="1"/>
          </p:cNvSpPr>
          <p:nvPr>
            <p:ph type="pic" sz="quarter" idx="15"/>
          </p:nvPr>
        </p:nvSpPr>
        <p:spPr>
          <a:xfrm>
            <a:off x="3016117" y="1721152"/>
            <a:ext cx="3072001" cy="1711897"/>
          </a:xfrm>
        </p:spPr>
        <p:txBody>
          <a:bodyPr anchor="ctr"/>
          <a:lstStyle>
            <a:lvl1pPr algn="ctr">
              <a:defRPr/>
            </a:lvl1pPr>
          </a:lstStyle>
          <a:p>
            <a:r>
              <a:rPr lang="en-US"/>
              <a:t>Click icon to add picture</a:t>
            </a:r>
            <a:endParaRPr lang="en-US" dirty="0"/>
          </a:p>
        </p:txBody>
      </p:sp>
      <p:sp>
        <p:nvSpPr>
          <p:cNvPr id="10" name="Picture Placeholder 7"/>
          <p:cNvSpPr>
            <a:spLocks noGrp="1"/>
          </p:cNvSpPr>
          <p:nvPr>
            <p:ph type="pic" sz="quarter" idx="16"/>
          </p:nvPr>
        </p:nvSpPr>
        <p:spPr>
          <a:xfrm>
            <a:off x="6097008" y="1721152"/>
            <a:ext cx="3072001" cy="1711897"/>
          </a:xfrm>
        </p:spPr>
        <p:txBody>
          <a:bodyPr anchor="ctr"/>
          <a:lstStyle>
            <a:lvl1pPr algn="ctr">
              <a:defRPr/>
            </a:lvl1pPr>
          </a:lstStyle>
          <a:p>
            <a:r>
              <a:rPr lang="en-US"/>
              <a:t>Click icon to add picture</a:t>
            </a:r>
            <a:endParaRPr lang="en-US" dirty="0"/>
          </a:p>
        </p:txBody>
      </p:sp>
      <p:sp>
        <p:nvSpPr>
          <p:cNvPr id="11" name="Picture Placeholder 7"/>
          <p:cNvSpPr>
            <a:spLocks noGrp="1"/>
          </p:cNvSpPr>
          <p:nvPr>
            <p:ph type="pic" sz="quarter" idx="17"/>
          </p:nvPr>
        </p:nvSpPr>
        <p:spPr>
          <a:xfrm>
            <a:off x="9178262" y="1721152"/>
            <a:ext cx="3072001" cy="1711897"/>
          </a:xfrm>
        </p:spPr>
        <p:txBody>
          <a:bodyPr anchor="ctr"/>
          <a:lstStyle>
            <a:lvl1pPr algn="ctr">
              <a:defRPr/>
            </a:lvl1pPr>
          </a:lstStyle>
          <a:p>
            <a:r>
              <a:rPr lang="en-US"/>
              <a:t>Click icon to add picture</a:t>
            </a:r>
            <a:endParaRPr lang="en-US" dirty="0"/>
          </a:p>
        </p:txBody>
      </p:sp>
      <p:sp>
        <p:nvSpPr>
          <p:cNvPr id="12" name="Picture Placeholder 7"/>
          <p:cNvSpPr>
            <a:spLocks noGrp="1"/>
          </p:cNvSpPr>
          <p:nvPr>
            <p:ph type="pic" sz="quarter" idx="18"/>
          </p:nvPr>
        </p:nvSpPr>
        <p:spPr>
          <a:xfrm>
            <a:off x="-64410" y="3443460"/>
            <a:ext cx="3072001" cy="1711897"/>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9"/>
          </p:nvPr>
        </p:nvSpPr>
        <p:spPr>
          <a:xfrm>
            <a:off x="3016845" y="3443460"/>
            <a:ext cx="3072001" cy="1711897"/>
          </a:xfrm>
        </p:spPr>
        <p:txBody>
          <a:bodyPr anchor="ctr"/>
          <a:lstStyle>
            <a:lvl1pPr algn="ctr">
              <a:defRPr/>
            </a:lvl1pPr>
          </a:lstStyle>
          <a:p>
            <a:r>
              <a:rPr lang="en-US"/>
              <a:t>Click icon to add picture</a:t>
            </a:r>
            <a:endParaRPr lang="en-US" dirty="0"/>
          </a:p>
        </p:txBody>
      </p:sp>
      <p:sp>
        <p:nvSpPr>
          <p:cNvPr id="14" name="Picture Placeholder 7"/>
          <p:cNvSpPr>
            <a:spLocks noGrp="1"/>
          </p:cNvSpPr>
          <p:nvPr>
            <p:ph type="pic" sz="quarter" idx="20"/>
          </p:nvPr>
        </p:nvSpPr>
        <p:spPr>
          <a:xfrm>
            <a:off x="6097736" y="3443460"/>
            <a:ext cx="3072001" cy="1711897"/>
          </a:xfrm>
        </p:spPr>
        <p:txBody>
          <a:bodyPr anchor="ctr"/>
          <a:lstStyle>
            <a:lvl1pPr algn="ctr">
              <a:defRPr/>
            </a:lvl1pPr>
          </a:lstStyle>
          <a:p>
            <a:r>
              <a:rPr lang="en-US"/>
              <a:t>Click icon to add picture</a:t>
            </a:r>
            <a:endParaRPr lang="en-US" dirty="0"/>
          </a:p>
        </p:txBody>
      </p:sp>
      <p:sp>
        <p:nvSpPr>
          <p:cNvPr id="15" name="Picture Placeholder 7"/>
          <p:cNvSpPr>
            <a:spLocks noGrp="1"/>
          </p:cNvSpPr>
          <p:nvPr>
            <p:ph type="pic" sz="quarter" idx="21"/>
          </p:nvPr>
        </p:nvSpPr>
        <p:spPr>
          <a:xfrm>
            <a:off x="9178990" y="3443460"/>
            <a:ext cx="3072001" cy="1711897"/>
          </a:xfrm>
        </p:spPr>
        <p:txBody>
          <a:bodyPr anchor="ctr"/>
          <a:lstStyle>
            <a:lvl1pPr algn="ctr">
              <a:defRPr/>
            </a:lvl1pPr>
          </a:lstStyle>
          <a:p>
            <a:r>
              <a:rPr lang="en-US"/>
              <a:t>Click icon to add picture</a:t>
            </a:r>
            <a:endParaRPr lang="en-US" dirty="0"/>
          </a:p>
        </p:txBody>
      </p:sp>
      <p:sp>
        <p:nvSpPr>
          <p:cNvPr id="18" name="Title 1"/>
          <p:cNvSpPr>
            <a:spLocks noGrp="1"/>
          </p:cNvSpPr>
          <p:nvPr>
            <p:ph type="ctrTitle"/>
          </p:nvPr>
        </p:nvSpPr>
        <p:spPr>
          <a:xfrm>
            <a:off x="6087307" y="5263709"/>
            <a:ext cx="5695935" cy="623433"/>
          </a:xfrm>
        </p:spPr>
        <p:txBody>
          <a:bodyPr>
            <a:noAutofit/>
          </a:bodyPr>
          <a:lstStyle>
            <a:lvl1pPr algn="l">
              <a:defRPr sz="2667">
                <a:solidFill>
                  <a:schemeClr val="tx1"/>
                </a:solidFill>
              </a:defRPr>
            </a:lvl1pPr>
          </a:lstStyle>
          <a:p>
            <a:r>
              <a:rPr lang="en-US"/>
              <a:t>Click to edit Master title style</a:t>
            </a:r>
            <a:endParaRPr lang="en-US" dirty="0"/>
          </a:p>
        </p:txBody>
      </p:sp>
      <p:sp>
        <p:nvSpPr>
          <p:cNvPr id="19" name="Subtitle 2"/>
          <p:cNvSpPr>
            <a:spLocks noGrp="1"/>
          </p:cNvSpPr>
          <p:nvPr>
            <p:ph type="subTitle" idx="1"/>
          </p:nvPr>
        </p:nvSpPr>
        <p:spPr>
          <a:xfrm>
            <a:off x="6088118" y="5891672"/>
            <a:ext cx="5695124" cy="558432"/>
          </a:xfrm>
        </p:spPr>
        <p:txBody>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2519814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childTnLst>
                          </p:cTn>
                        </p:par>
                        <p:par>
                          <p:cTn id="8" fill="hold">
                            <p:stCondLst>
                              <p:cond delay="2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
                                        <p:tgtEl>
                                          <p:spTgt spid="5"/>
                                        </p:tgtEl>
                                      </p:cBhvr>
                                    </p:animEffect>
                                  </p:childTnLst>
                                </p:cTn>
                              </p:par>
                            </p:childTnLst>
                          </p:cTn>
                        </p:par>
                        <p:par>
                          <p:cTn id="12" fill="hold">
                            <p:stCondLst>
                              <p:cond delay="4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6"/>
                                        </p:tgtEl>
                                        <p:attrNameLst>
                                          <p:attrName>style.visibility</p:attrName>
                                        </p:attrNameLst>
                                      </p:cBhvr>
                                      <p:to>
                                        <p:strVal val="visible"/>
                                      </p:to>
                                    </p:set>
                                    <p:animEffect transition="in" filter="fade">
                                      <p:cBhvr>
                                        <p:cTn id="15" dur="200"/>
                                        <p:tgtEl>
                                          <p:spTgt spid="6"/>
                                        </p:tgtEl>
                                      </p:cBhvr>
                                    </p:animEffect>
                                  </p:childTnLst>
                                </p:cTn>
                              </p:par>
                            </p:childTnLst>
                          </p:cTn>
                        </p:par>
                        <p:par>
                          <p:cTn id="16" fill="hold">
                            <p:stCondLst>
                              <p:cond delay="6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
                                        <p:tgtEl>
                                          <p:spTgt spid="7"/>
                                        </p:tgtEl>
                                      </p:cBhvr>
                                    </p:animEffect>
                                  </p:childTnLst>
                                </p:cTn>
                              </p:par>
                            </p:childTnLst>
                          </p:cTn>
                        </p:par>
                        <p:par>
                          <p:cTn id="20" fill="hold">
                            <p:stCondLst>
                              <p:cond delay="8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00"/>
                                        <p:tgtEl>
                                          <p:spTgt spid="11"/>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
                                        <p:tgtEl>
                                          <p:spTgt spid="10"/>
                                        </p:tgtEl>
                                      </p:cBhvr>
                                    </p:animEffect>
                                  </p:childTnLst>
                                </p:cTn>
                              </p:par>
                            </p:childTnLst>
                          </p:cTn>
                        </p:par>
                        <p:par>
                          <p:cTn id="28" fill="hold">
                            <p:stCondLst>
                              <p:cond delay="12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
                                        <p:tgtEl>
                                          <p:spTgt spid="9"/>
                                        </p:tgtEl>
                                      </p:cBhvr>
                                    </p:animEffect>
                                  </p:childTnLst>
                                </p:cTn>
                              </p:par>
                            </p:childTnLst>
                          </p:cTn>
                        </p:par>
                        <p:par>
                          <p:cTn id="32" fill="hold">
                            <p:stCondLst>
                              <p:cond delay="14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8"/>
                                        </p:tgtEl>
                                        <p:attrNameLst>
                                          <p:attrName>style.visibility</p:attrName>
                                        </p:attrNameLst>
                                      </p:cBhvr>
                                      <p:to>
                                        <p:strVal val="visible"/>
                                      </p:to>
                                    </p:set>
                                    <p:animEffect transition="in" filter="fade">
                                      <p:cBhvr>
                                        <p:cTn id="35" dur="200"/>
                                        <p:tgtEl>
                                          <p:spTgt spid="8"/>
                                        </p:tgtEl>
                                      </p:cBhvr>
                                    </p:animEffect>
                                  </p:childTnLst>
                                </p:cTn>
                              </p:par>
                            </p:childTnLst>
                          </p:cTn>
                        </p:par>
                        <p:par>
                          <p:cTn id="36" fill="hold">
                            <p:stCondLst>
                              <p:cond delay="1600"/>
                            </p:stCondLst>
                            <p:childTnLst>
                              <p:par>
                                <p:cTn id="37" presetID="10" presetClass="entr" presetSubtype="0" fill="hold" grpId="0" nodeType="afterEffect" nodePh="1">
                                  <p:stCondLst>
                                    <p:cond delay="0"/>
                                  </p:stCondLst>
                                  <p:endCondLst>
                                    <p:cond evt="begin" delay="0">
                                      <p:tn val="37"/>
                                    </p:cond>
                                  </p:endCondLst>
                                  <p:childTnLst>
                                    <p:set>
                                      <p:cBhvr>
                                        <p:cTn id="38" dur="1" fill="hold">
                                          <p:stCondLst>
                                            <p:cond delay="0"/>
                                          </p:stCondLst>
                                        </p:cTn>
                                        <p:tgtEl>
                                          <p:spTgt spid="12"/>
                                        </p:tgtEl>
                                        <p:attrNameLst>
                                          <p:attrName>style.visibility</p:attrName>
                                        </p:attrNameLst>
                                      </p:cBhvr>
                                      <p:to>
                                        <p:strVal val="visible"/>
                                      </p:to>
                                    </p:set>
                                    <p:animEffect transition="in" filter="fade">
                                      <p:cBhvr>
                                        <p:cTn id="39" dur="200"/>
                                        <p:tgtEl>
                                          <p:spTgt spid="12"/>
                                        </p:tgtEl>
                                      </p:cBhvr>
                                    </p:animEffect>
                                  </p:childTnLst>
                                </p:cTn>
                              </p:par>
                            </p:childTnLst>
                          </p:cTn>
                        </p:par>
                        <p:par>
                          <p:cTn id="40" fill="hold">
                            <p:stCondLst>
                              <p:cond delay="1800"/>
                            </p:stCondLst>
                            <p:childTnLst>
                              <p:par>
                                <p:cTn id="41" presetID="10" presetClass="entr" presetSubtype="0" fill="hold" grpId="0" nodeType="afterEffect" nodePh="1">
                                  <p:stCondLst>
                                    <p:cond delay="0"/>
                                  </p:stCondLst>
                                  <p:endCondLst>
                                    <p:cond evt="begin" delay="0">
                                      <p:tn val="41"/>
                                    </p:cond>
                                  </p:endCondLst>
                                  <p:childTnLst>
                                    <p:set>
                                      <p:cBhvr>
                                        <p:cTn id="42" dur="1" fill="hold">
                                          <p:stCondLst>
                                            <p:cond delay="0"/>
                                          </p:stCondLst>
                                        </p:cTn>
                                        <p:tgtEl>
                                          <p:spTgt spid="13"/>
                                        </p:tgtEl>
                                        <p:attrNameLst>
                                          <p:attrName>style.visibility</p:attrName>
                                        </p:attrNameLst>
                                      </p:cBhvr>
                                      <p:to>
                                        <p:strVal val="visible"/>
                                      </p:to>
                                    </p:set>
                                    <p:animEffect transition="in" filter="fade">
                                      <p:cBhvr>
                                        <p:cTn id="43" dur="200"/>
                                        <p:tgtEl>
                                          <p:spTgt spid="13"/>
                                        </p:tgtEl>
                                      </p:cBhvr>
                                    </p:animEffect>
                                  </p:childTnLst>
                                </p:cTn>
                              </p:par>
                            </p:childTnLst>
                          </p:cTn>
                        </p:par>
                        <p:par>
                          <p:cTn id="44" fill="hold">
                            <p:stCondLst>
                              <p:cond delay="2000"/>
                            </p:stCondLst>
                            <p:childTnLst>
                              <p:par>
                                <p:cTn id="45" presetID="1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00"/>
                                        <p:tgtEl>
                                          <p:spTgt spid="14"/>
                                        </p:tgtEl>
                                      </p:cBhvr>
                                    </p:animEffect>
                                  </p:childTnLst>
                                </p:cTn>
                              </p:par>
                            </p:childTnLst>
                          </p:cTn>
                        </p:par>
                        <p:par>
                          <p:cTn id="48" fill="hold">
                            <p:stCondLst>
                              <p:cond delay="2200"/>
                            </p:stCondLst>
                            <p:childTnLst>
                              <p:par>
                                <p:cTn id="49" presetID="10" presetClass="entr" presetSubtype="0" fill="hold" grpId="0" nodeType="afterEffect" nodePh="1">
                                  <p:stCondLst>
                                    <p:cond delay="0"/>
                                  </p:stCondLst>
                                  <p:endCondLst>
                                    <p:cond evt="begin" delay="0">
                                      <p:tn val="49"/>
                                    </p:cond>
                                  </p:endCondLst>
                                  <p:childTnLst>
                                    <p:set>
                                      <p:cBhvr>
                                        <p:cTn id="50" dur="1" fill="hold">
                                          <p:stCondLst>
                                            <p:cond delay="0"/>
                                          </p:stCondLst>
                                        </p:cTn>
                                        <p:tgtEl>
                                          <p:spTgt spid="15"/>
                                        </p:tgtEl>
                                        <p:attrNameLst>
                                          <p:attrName>style.visibility</p:attrName>
                                        </p:attrNameLst>
                                      </p:cBhvr>
                                      <p:to>
                                        <p:strVal val="visible"/>
                                      </p:to>
                                    </p:set>
                                    <p:animEffect transition="in" filter="fade">
                                      <p:cBhvr>
                                        <p:cTn id="51" dur="200"/>
                                        <p:tgtEl>
                                          <p:spTgt spid="15"/>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par>
                          <p:cTn id="56" fill="hold">
                            <p:stCondLst>
                              <p:cond delay="2900"/>
                            </p:stCondLst>
                            <p:childTnLst>
                              <p:par>
                                <p:cTn id="57" presetID="10" presetClass="entr" presetSubtype="0" fill="hold" grpId="0" nodeType="afterEffect">
                                  <p:stCondLst>
                                    <p:cond delay="0"/>
                                  </p:stCondLst>
                                  <p:childTnLst>
                                    <p:set>
                                      <p:cBhvr>
                                        <p:cTn id="58" dur="1" fill="hold">
                                          <p:stCondLst>
                                            <p:cond delay="0"/>
                                          </p:stCondLst>
                                        </p:cTn>
                                        <p:tgtEl>
                                          <p:spTgt spid="19">
                                            <p:txEl>
                                              <p:pRg st="0" end="0"/>
                                            </p:txEl>
                                          </p:spTgt>
                                        </p:tgtEl>
                                        <p:attrNameLst>
                                          <p:attrName>style.visibility</p:attrName>
                                        </p:attrNameLst>
                                      </p:cBhvr>
                                      <p:to>
                                        <p:strVal val="visible"/>
                                      </p:to>
                                    </p:set>
                                    <p:animEffect transition="in" filter="fade">
                                      <p:cBhvr>
                                        <p:cTn id="59"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P spid="18" grpId="0"/>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allery_07">
    <p:spTree>
      <p:nvGrpSpPr>
        <p:cNvPr id="1" name=""/>
        <p:cNvGrpSpPr/>
        <p:nvPr/>
      </p:nvGrpSpPr>
      <p:grpSpPr>
        <a:xfrm>
          <a:off x="0" y="0"/>
          <a:ext cx="0" cy="0"/>
          <a:chOff x="0" y="0"/>
          <a:chExt cx="0" cy="0"/>
        </a:xfrm>
      </p:grpSpPr>
      <p:sp>
        <p:nvSpPr>
          <p:cNvPr id="11"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8" name="Picture Placeholder 7"/>
          <p:cNvSpPr>
            <a:spLocks noGrp="1"/>
          </p:cNvSpPr>
          <p:nvPr>
            <p:ph type="pic" sz="quarter" idx="10"/>
          </p:nvPr>
        </p:nvSpPr>
        <p:spPr>
          <a:xfrm>
            <a:off x="-74028" y="1"/>
            <a:ext cx="6162509" cy="5155356"/>
          </a:xfrm>
        </p:spPr>
        <p:txBody>
          <a:bodyPr anchor="ctr"/>
          <a:lstStyle>
            <a:lvl1pPr algn="ctr">
              <a:defRPr/>
            </a:lvl1pPr>
          </a:lstStyle>
          <a:p>
            <a:r>
              <a:rPr lang="en-US"/>
              <a:t>Click icon to add picture</a:t>
            </a:r>
            <a:endParaRPr lang="en-US" dirty="0"/>
          </a:p>
        </p:txBody>
      </p:sp>
      <p:sp>
        <p:nvSpPr>
          <p:cNvPr id="20" name="Picture Placeholder 7"/>
          <p:cNvSpPr>
            <a:spLocks noGrp="1"/>
          </p:cNvSpPr>
          <p:nvPr>
            <p:ph type="pic" sz="quarter" idx="12"/>
          </p:nvPr>
        </p:nvSpPr>
        <p:spPr>
          <a:xfrm>
            <a:off x="6097372" y="1"/>
            <a:ext cx="3072001" cy="1711897"/>
          </a:xfrm>
        </p:spPr>
        <p:txBody>
          <a:bodyPr anchor="ctr"/>
          <a:lstStyle>
            <a:lvl1pPr algn="ctr">
              <a:defRPr/>
            </a:lvl1pPr>
          </a:lstStyle>
          <a:p>
            <a:r>
              <a:rPr lang="en-US"/>
              <a:t>Click icon to add picture</a:t>
            </a:r>
            <a:endParaRPr lang="en-US" dirty="0"/>
          </a:p>
        </p:txBody>
      </p:sp>
      <p:sp>
        <p:nvSpPr>
          <p:cNvPr id="21" name="Picture Placeholder 7"/>
          <p:cNvSpPr>
            <a:spLocks noGrp="1"/>
          </p:cNvSpPr>
          <p:nvPr>
            <p:ph type="pic" sz="quarter" idx="13"/>
          </p:nvPr>
        </p:nvSpPr>
        <p:spPr>
          <a:xfrm>
            <a:off x="9178626" y="1"/>
            <a:ext cx="3072001" cy="1711897"/>
          </a:xfrm>
        </p:spPr>
        <p:txBody>
          <a:bodyPr anchor="ctr"/>
          <a:lstStyle>
            <a:lvl1pPr algn="ctr">
              <a:defRPr/>
            </a:lvl1pPr>
          </a:lstStyle>
          <a:p>
            <a:r>
              <a:rPr lang="en-US"/>
              <a:t>Click icon to add picture</a:t>
            </a:r>
            <a:endParaRPr lang="en-US" dirty="0"/>
          </a:p>
        </p:txBody>
      </p:sp>
      <p:sp>
        <p:nvSpPr>
          <p:cNvPr id="24" name="Picture Placeholder 7"/>
          <p:cNvSpPr>
            <a:spLocks noGrp="1"/>
          </p:cNvSpPr>
          <p:nvPr>
            <p:ph type="pic" sz="quarter" idx="16"/>
          </p:nvPr>
        </p:nvSpPr>
        <p:spPr>
          <a:xfrm>
            <a:off x="6097008" y="1721152"/>
            <a:ext cx="3072001" cy="1711897"/>
          </a:xfrm>
        </p:spPr>
        <p:txBody>
          <a:bodyPr anchor="ctr"/>
          <a:lstStyle>
            <a:lvl1pPr algn="ctr">
              <a:defRPr/>
            </a:lvl1pPr>
          </a:lstStyle>
          <a:p>
            <a:r>
              <a:rPr lang="en-US"/>
              <a:t>Click icon to add picture</a:t>
            </a:r>
            <a:endParaRPr lang="en-US" dirty="0"/>
          </a:p>
        </p:txBody>
      </p:sp>
      <p:sp>
        <p:nvSpPr>
          <p:cNvPr id="25" name="Picture Placeholder 7"/>
          <p:cNvSpPr>
            <a:spLocks noGrp="1"/>
          </p:cNvSpPr>
          <p:nvPr>
            <p:ph type="pic" sz="quarter" idx="17"/>
          </p:nvPr>
        </p:nvSpPr>
        <p:spPr>
          <a:xfrm>
            <a:off x="9178262" y="1721152"/>
            <a:ext cx="3072001" cy="1711897"/>
          </a:xfrm>
        </p:spPr>
        <p:txBody>
          <a:bodyPr anchor="ctr"/>
          <a:lstStyle>
            <a:lvl1pPr algn="ctr">
              <a:defRPr/>
            </a:lvl1pPr>
          </a:lstStyle>
          <a:p>
            <a:r>
              <a:rPr lang="en-US"/>
              <a:t>Click icon to add picture</a:t>
            </a:r>
            <a:endParaRPr lang="en-US" dirty="0"/>
          </a:p>
        </p:txBody>
      </p:sp>
      <p:sp>
        <p:nvSpPr>
          <p:cNvPr id="28" name="Picture Placeholder 7"/>
          <p:cNvSpPr>
            <a:spLocks noGrp="1"/>
          </p:cNvSpPr>
          <p:nvPr>
            <p:ph type="pic" sz="quarter" idx="20"/>
          </p:nvPr>
        </p:nvSpPr>
        <p:spPr>
          <a:xfrm>
            <a:off x="6097736" y="3443460"/>
            <a:ext cx="3072001" cy="1711897"/>
          </a:xfrm>
        </p:spPr>
        <p:txBody>
          <a:bodyPr anchor="ctr"/>
          <a:lstStyle>
            <a:lvl1pPr algn="ctr">
              <a:defRPr/>
            </a:lvl1pPr>
          </a:lstStyle>
          <a:p>
            <a:r>
              <a:rPr lang="en-US"/>
              <a:t>Click icon to add picture</a:t>
            </a:r>
            <a:endParaRPr lang="en-US" dirty="0"/>
          </a:p>
        </p:txBody>
      </p:sp>
      <p:sp>
        <p:nvSpPr>
          <p:cNvPr id="29" name="Picture Placeholder 7"/>
          <p:cNvSpPr>
            <a:spLocks noGrp="1"/>
          </p:cNvSpPr>
          <p:nvPr>
            <p:ph type="pic" sz="quarter" idx="21"/>
          </p:nvPr>
        </p:nvSpPr>
        <p:spPr>
          <a:xfrm>
            <a:off x="9178990" y="3443460"/>
            <a:ext cx="3072001" cy="1711897"/>
          </a:xfrm>
        </p:spPr>
        <p:txBody>
          <a:bodyPr anchor="ctr"/>
          <a:lstStyle>
            <a:lvl1pPr algn="ctr">
              <a:defRPr/>
            </a:lvl1pPr>
          </a:lstStyle>
          <a:p>
            <a:r>
              <a:rPr lang="en-US"/>
              <a:t>Click icon to add picture</a:t>
            </a:r>
            <a:endParaRPr lang="en-US" dirty="0"/>
          </a:p>
        </p:txBody>
      </p:sp>
      <p:sp>
        <p:nvSpPr>
          <p:cNvPr id="31" name="Subtitle 2"/>
          <p:cNvSpPr>
            <a:spLocks noGrp="1"/>
          </p:cNvSpPr>
          <p:nvPr>
            <p:ph type="subTitle" idx="1"/>
          </p:nvPr>
        </p:nvSpPr>
        <p:spPr>
          <a:xfrm>
            <a:off x="6097735" y="5245551"/>
            <a:ext cx="5113427" cy="1448431"/>
          </a:xfrm>
        </p:spPr>
        <p:txBody>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16857244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20"/>
                                        </p:tgtEl>
                                        <p:attrNameLst>
                                          <p:attrName>style.visibility</p:attrName>
                                        </p:attrNameLst>
                                      </p:cBhvr>
                                      <p:to>
                                        <p:strVal val="visible"/>
                                      </p:to>
                                    </p:set>
                                    <p:animEffect transition="in" filter="fade">
                                      <p:cBhvr>
                                        <p:cTn id="11" dur="200"/>
                                        <p:tgtEl>
                                          <p:spTgt spid="20"/>
                                        </p:tgtEl>
                                      </p:cBhvr>
                                    </p:animEffect>
                                  </p:childTnLst>
                                </p:cTn>
                              </p:par>
                            </p:childTnLst>
                          </p:cTn>
                        </p:par>
                        <p:par>
                          <p:cTn id="12" fill="hold">
                            <p:stCondLst>
                              <p:cond delay="4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00"/>
                                        <p:tgtEl>
                                          <p:spTgt spid="25"/>
                                        </p:tgtEl>
                                      </p:cBhvr>
                                    </p:animEffect>
                                  </p:childTnLst>
                                </p:cTn>
                              </p:par>
                            </p:childTnLst>
                          </p:cTn>
                        </p:par>
                        <p:par>
                          <p:cTn id="16" fill="hold">
                            <p:stCondLst>
                              <p:cond delay="6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4"/>
                                        </p:tgtEl>
                                        <p:attrNameLst>
                                          <p:attrName>style.visibility</p:attrName>
                                        </p:attrNameLst>
                                      </p:cBhvr>
                                      <p:to>
                                        <p:strVal val="visible"/>
                                      </p:to>
                                    </p:set>
                                    <p:animEffect transition="in" filter="fade">
                                      <p:cBhvr>
                                        <p:cTn id="19" dur="200"/>
                                        <p:tgtEl>
                                          <p:spTgt spid="24"/>
                                        </p:tgtEl>
                                      </p:cBhvr>
                                    </p:animEffect>
                                  </p:childTnLst>
                                </p:cTn>
                              </p:par>
                            </p:childTnLst>
                          </p:cTn>
                        </p:par>
                        <p:par>
                          <p:cTn id="20" fill="hold">
                            <p:stCondLst>
                              <p:cond delay="8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29"/>
                                        </p:tgtEl>
                                        <p:attrNameLst>
                                          <p:attrName>style.visibility</p:attrName>
                                        </p:attrNameLst>
                                      </p:cBhvr>
                                      <p:to>
                                        <p:strVal val="visible"/>
                                      </p:to>
                                    </p:set>
                                    <p:animEffect transition="in" filter="fade">
                                      <p:cBhvr>
                                        <p:cTn id="23" dur="200"/>
                                        <p:tgtEl>
                                          <p:spTgt spid="29"/>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8"/>
                                        </p:tgtEl>
                                        <p:attrNameLst>
                                          <p:attrName>style.visibility</p:attrName>
                                        </p:attrNameLst>
                                      </p:cBhvr>
                                      <p:to>
                                        <p:strVal val="visible"/>
                                      </p:to>
                                    </p:set>
                                    <p:animEffect transition="in" filter="fade">
                                      <p:cBhvr>
                                        <p:cTn id="27" dur="200"/>
                                        <p:tgtEl>
                                          <p:spTgt spid="28"/>
                                        </p:tgtEl>
                                      </p:cBhvr>
                                    </p:animEffect>
                                  </p:childTnLst>
                                </p:cTn>
                              </p:par>
                            </p:childTnLst>
                          </p:cTn>
                        </p:par>
                        <p:par>
                          <p:cTn id="28" fill="hold">
                            <p:stCondLst>
                              <p:cond delay="12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8"/>
                                        </p:tgtEl>
                                        <p:attrNameLst>
                                          <p:attrName>style.visibility</p:attrName>
                                        </p:attrNameLst>
                                      </p:cBhvr>
                                      <p:to>
                                        <p:strVal val="visible"/>
                                      </p:to>
                                    </p:set>
                                    <p:animEffect transition="in" filter="fade">
                                      <p:cBhvr>
                                        <p:cTn id="31"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4" grpId="0"/>
      <p:bldP spid="25" grpId="0"/>
      <p:bldP spid="28" grpId="0"/>
      <p:bldP spid="2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allery_08">
    <p:spTree>
      <p:nvGrpSpPr>
        <p:cNvPr id="1" name=""/>
        <p:cNvGrpSpPr/>
        <p:nvPr/>
      </p:nvGrpSpPr>
      <p:grpSpPr>
        <a:xfrm>
          <a:off x="0" y="0"/>
          <a:ext cx="0" cy="0"/>
          <a:chOff x="0" y="0"/>
          <a:chExt cx="0" cy="0"/>
        </a:xfrm>
      </p:grpSpPr>
      <p:sp>
        <p:nvSpPr>
          <p:cNvPr id="14"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2"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1" name="Slide Number Placeholder 5"/>
          <p:cNvSpPr txBox="1">
            <a:spLocks/>
          </p:cNvSpPr>
          <p:nvPr/>
        </p:nvSpPr>
        <p:spPr>
          <a:xfrm>
            <a:off x="277539" y="6364091"/>
            <a:ext cx="3203724" cy="503163"/>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8" name="Picture Placeholder 7"/>
          <p:cNvSpPr>
            <a:spLocks noGrp="1"/>
          </p:cNvSpPr>
          <p:nvPr>
            <p:ph type="pic" sz="quarter" idx="10"/>
          </p:nvPr>
        </p:nvSpPr>
        <p:spPr>
          <a:xfrm>
            <a:off x="-64774" y="1"/>
            <a:ext cx="3072001" cy="3433049"/>
          </a:xfrm>
        </p:spPr>
        <p:txBody>
          <a:bodyPr anchor="ctr"/>
          <a:lstStyle>
            <a:lvl1pPr algn="ctr">
              <a:defRPr/>
            </a:lvl1pPr>
          </a:lstStyle>
          <a:p>
            <a:r>
              <a:rPr lang="en-US"/>
              <a:t>Click icon to add picture</a:t>
            </a:r>
            <a:endParaRPr lang="en-US" dirty="0"/>
          </a:p>
        </p:txBody>
      </p:sp>
      <p:sp>
        <p:nvSpPr>
          <p:cNvPr id="10" name="Picture Placeholder 7"/>
          <p:cNvSpPr>
            <a:spLocks noGrp="1"/>
          </p:cNvSpPr>
          <p:nvPr>
            <p:ph type="pic" sz="quarter" idx="12"/>
          </p:nvPr>
        </p:nvSpPr>
        <p:spPr>
          <a:xfrm>
            <a:off x="6097372" y="-9253"/>
            <a:ext cx="3072001" cy="3442301"/>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5"/>
          </p:nvPr>
        </p:nvSpPr>
        <p:spPr>
          <a:xfrm>
            <a:off x="3016117" y="1"/>
            <a:ext cx="3072001" cy="3433048"/>
          </a:xfrm>
        </p:spPr>
        <p:txBody>
          <a:bodyPr anchor="ctr"/>
          <a:lstStyle>
            <a:lvl1pPr algn="ctr">
              <a:defRPr/>
            </a:lvl1pPr>
          </a:lstStyle>
          <a:p>
            <a:r>
              <a:rPr lang="en-US"/>
              <a:t>Click icon to add picture</a:t>
            </a:r>
            <a:endParaRPr lang="en-US" dirty="0"/>
          </a:p>
        </p:txBody>
      </p:sp>
      <p:sp>
        <p:nvSpPr>
          <p:cNvPr id="15" name="Picture Placeholder 7"/>
          <p:cNvSpPr>
            <a:spLocks noGrp="1"/>
          </p:cNvSpPr>
          <p:nvPr>
            <p:ph type="pic" sz="quarter" idx="17"/>
          </p:nvPr>
        </p:nvSpPr>
        <p:spPr>
          <a:xfrm>
            <a:off x="9178262" y="2"/>
            <a:ext cx="3072001" cy="3433047"/>
          </a:xfrm>
        </p:spPr>
        <p:txBody>
          <a:bodyPr anchor="ctr"/>
          <a:lstStyle>
            <a:lvl1pPr algn="ctr">
              <a:defRPr/>
            </a:lvl1pPr>
          </a:lstStyle>
          <a:p>
            <a:r>
              <a:rPr lang="en-US"/>
              <a:t>Click icon to add picture</a:t>
            </a:r>
            <a:endParaRPr lang="en-US" dirty="0"/>
          </a:p>
        </p:txBody>
      </p:sp>
      <p:sp>
        <p:nvSpPr>
          <p:cNvPr id="16" name="Picture Placeholder 7"/>
          <p:cNvSpPr>
            <a:spLocks noGrp="1"/>
          </p:cNvSpPr>
          <p:nvPr>
            <p:ph type="pic" sz="quarter" idx="18"/>
          </p:nvPr>
        </p:nvSpPr>
        <p:spPr>
          <a:xfrm>
            <a:off x="-64410" y="3443459"/>
            <a:ext cx="3072001" cy="3433048"/>
          </a:xfrm>
        </p:spPr>
        <p:txBody>
          <a:bodyPr anchor="ctr"/>
          <a:lstStyle>
            <a:lvl1pPr algn="ctr">
              <a:defRPr/>
            </a:lvl1pPr>
          </a:lstStyle>
          <a:p>
            <a:r>
              <a:rPr lang="en-US"/>
              <a:t>Click icon to add picture</a:t>
            </a:r>
            <a:endParaRPr lang="en-US" dirty="0"/>
          </a:p>
        </p:txBody>
      </p:sp>
      <p:sp>
        <p:nvSpPr>
          <p:cNvPr id="18" name="Picture Placeholder 7"/>
          <p:cNvSpPr>
            <a:spLocks noGrp="1"/>
          </p:cNvSpPr>
          <p:nvPr>
            <p:ph type="pic" sz="quarter" idx="20"/>
          </p:nvPr>
        </p:nvSpPr>
        <p:spPr>
          <a:xfrm>
            <a:off x="6097735" y="3443459"/>
            <a:ext cx="6152528" cy="3414541"/>
          </a:xfrm>
        </p:spPr>
        <p:txBody>
          <a:bodyPr anchor="ctr"/>
          <a:lstStyle>
            <a:lvl1pPr algn="ctr">
              <a:defRPr/>
            </a:lvl1pPr>
          </a:lstStyle>
          <a:p>
            <a:r>
              <a:rPr lang="en-US"/>
              <a:t>Click icon to add picture</a:t>
            </a:r>
            <a:endParaRPr lang="en-US" dirty="0"/>
          </a:p>
        </p:txBody>
      </p:sp>
      <p:sp>
        <p:nvSpPr>
          <p:cNvPr id="21" name="Picture Placeholder 7"/>
          <p:cNvSpPr>
            <a:spLocks noGrp="1"/>
          </p:cNvSpPr>
          <p:nvPr>
            <p:ph type="pic" sz="quarter" idx="23"/>
          </p:nvPr>
        </p:nvSpPr>
        <p:spPr>
          <a:xfrm>
            <a:off x="3016481" y="3443461"/>
            <a:ext cx="3072001" cy="3433047"/>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5950842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
                                        <p:tgtEl>
                                          <p:spTgt spid="15"/>
                                        </p:tgtEl>
                                      </p:cBhvr>
                                    </p:animEffect>
                                  </p:childTnLst>
                                </p:cTn>
                              </p:par>
                            </p:childTnLst>
                          </p:cTn>
                        </p:par>
                        <p:par>
                          <p:cTn id="8" fill="hold">
                            <p:stCondLst>
                              <p:cond delay="2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00"/>
                                        <p:tgtEl>
                                          <p:spTgt spid="10"/>
                                        </p:tgtEl>
                                      </p:cBhvr>
                                    </p:animEffect>
                                  </p:childTnLst>
                                </p:cTn>
                              </p:par>
                            </p:childTnLst>
                          </p:cTn>
                        </p:par>
                        <p:par>
                          <p:cTn id="12" fill="hold">
                            <p:stCondLst>
                              <p:cond delay="4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3"/>
                                        </p:tgtEl>
                                        <p:attrNameLst>
                                          <p:attrName>style.visibility</p:attrName>
                                        </p:attrNameLst>
                                      </p:cBhvr>
                                      <p:to>
                                        <p:strVal val="visible"/>
                                      </p:to>
                                    </p:set>
                                    <p:animEffect transition="in" filter="fade">
                                      <p:cBhvr>
                                        <p:cTn id="15" dur="200"/>
                                        <p:tgtEl>
                                          <p:spTgt spid="13"/>
                                        </p:tgtEl>
                                      </p:cBhvr>
                                    </p:animEffect>
                                  </p:childTnLst>
                                </p:cTn>
                              </p:par>
                            </p:childTnLst>
                          </p:cTn>
                        </p:par>
                        <p:par>
                          <p:cTn id="16" fill="hold">
                            <p:stCondLst>
                              <p:cond delay="6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
                                        <p:tgtEl>
                                          <p:spTgt spid="8"/>
                                        </p:tgtEl>
                                      </p:cBhvr>
                                    </p:animEffect>
                                  </p:childTnLst>
                                </p:cTn>
                              </p:par>
                            </p:childTnLst>
                          </p:cTn>
                        </p:par>
                        <p:par>
                          <p:cTn id="20" fill="hold">
                            <p:stCondLst>
                              <p:cond delay="8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6"/>
                                        </p:tgtEl>
                                        <p:attrNameLst>
                                          <p:attrName>style.visibility</p:attrName>
                                        </p:attrNameLst>
                                      </p:cBhvr>
                                      <p:to>
                                        <p:strVal val="visible"/>
                                      </p:to>
                                    </p:set>
                                    <p:animEffect transition="in" filter="fade">
                                      <p:cBhvr>
                                        <p:cTn id="23" dur="200"/>
                                        <p:tgtEl>
                                          <p:spTgt spid="16"/>
                                        </p:tgtEl>
                                      </p:cBhvr>
                                    </p:animEffect>
                                  </p:childTnLst>
                                </p:cTn>
                              </p:par>
                            </p:childTnLst>
                          </p:cTn>
                        </p:par>
                        <p:par>
                          <p:cTn id="24" fill="hold">
                            <p:stCondLst>
                              <p:cond delay="1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
                                        <p:tgtEl>
                                          <p:spTgt spid="21"/>
                                        </p:tgtEl>
                                      </p:cBhvr>
                                    </p:animEffect>
                                  </p:childTnLst>
                                </p:cTn>
                              </p:par>
                            </p:childTnLst>
                          </p:cTn>
                        </p:par>
                        <p:par>
                          <p:cTn id="28" fill="hold">
                            <p:stCondLst>
                              <p:cond delay="12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18"/>
                                        </p:tgtEl>
                                        <p:attrNameLst>
                                          <p:attrName>style.visibility</p:attrName>
                                        </p:attrNameLst>
                                      </p:cBhvr>
                                      <p:to>
                                        <p:strVal val="visible"/>
                                      </p:to>
                                    </p:set>
                                    <p:animEffect transition="in" filter="fade">
                                      <p:cBhvr>
                                        <p:cTn id="31" dur="2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p:bldP spid="16" grpId="0"/>
      <p:bldP spid="18" grpId="0"/>
      <p:bldP spid="21"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gallery_08">
    <p:spTree>
      <p:nvGrpSpPr>
        <p:cNvPr id="1" name=""/>
        <p:cNvGrpSpPr/>
        <p:nvPr/>
      </p:nvGrpSpPr>
      <p:grpSpPr>
        <a:xfrm>
          <a:off x="0" y="0"/>
          <a:ext cx="0" cy="0"/>
          <a:chOff x="0" y="0"/>
          <a:chExt cx="0" cy="0"/>
        </a:xfrm>
      </p:grpSpPr>
      <p:sp>
        <p:nvSpPr>
          <p:cNvPr id="14"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2"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1" name="Slide Number Placeholder 5"/>
          <p:cNvSpPr txBox="1">
            <a:spLocks/>
          </p:cNvSpPr>
          <p:nvPr/>
        </p:nvSpPr>
        <p:spPr>
          <a:xfrm>
            <a:off x="277539" y="6364091"/>
            <a:ext cx="3203724" cy="503163"/>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8" name="Picture Placeholder 7"/>
          <p:cNvSpPr>
            <a:spLocks noGrp="1"/>
          </p:cNvSpPr>
          <p:nvPr>
            <p:ph type="pic" sz="quarter" idx="10"/>
          </p:nvPr>
        </p:nvSpPr>
        <p:spPr>
          <a:xfrm>
            <a:off x="-64774" y="1"/>
            <a:ext cx="3072001" cy="3433049"/>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5"/>
          </p:nvPr>
        </p:nvSpPr>
        <p:spPr>
          <a:xfrm>
            <a:off x="3016117" y="1"/>
            <a:ext cx="3072001" cy="3433048"/>
          </a:xfrm>
        </p:spPr>
        <p:txBody>
          <a:bodyPr anchor="ctr"/>
          <a:lstStyle>
            <a:lvl1pPr algn="ctr">
              <a:defRPr/>
            </a:lvl1pPr>
          </a:lstStyle>
          <a:p>
            <a:r>
              <a:rPr lang="en-US"/>
              <a:t>Click icon to add picture</a:t>
            </a:r>
            <a:endParaRPr lang="en-US" dirty="0"/>
          </a:p>
        </p:txBody>
      </p:sp>
      <p:sp>
        <p:nvSpPr>
          <p:cNvPr id="16" name="Picture Placeholder 7"/>
          <p:cNvSpPr>
            <a:spLocks noGrp="1"/>
          </p:cNvSpPr>
          <p:nvPr>
            <p:ph type="pic" sz="quarter" idx="18"/>
          </p:nvPr>
        </p:nvSpPr>
        <p:spPr>
          <a:xfrm>
            <a:off x="-64410" y="3443459"/>
            <a:ext cx="3072001" cy="3433048"/>
          </a:xfrm>
        </p:spPr>
        <p:txBody>
          <a:bodyPr anchor="ctr"/>
          <a:lstStyle>
            <a:lvl1pPr algn="ctr">
              <a:defRPr/>
            </a:lvl1pPr>
          </a:lstStyle>
          <a:p>
            <a:r>
              <a:rPr lang="en-US"/>
              <a:t>Click icon to add picture</a:t>
            </a:r>
            <a:endParaRPr lang="en-US" dirty="0"/>
          </a:p>
        </p:txBody>
      </p:sp>
      <p:sp>
        <p:nvSpPr>
          <p:cNvPr id="18" name="Picture Placeholder 7"/>
          <p:cNvSpPr>
            <a:spLocks noGrp="1"/>
          </p:cNvSpPr>
          <p:nvPr>
            <p:ph type="pic" sz="quarter" idx="20"/>
          </p:nvPr>
        </p:nvSpPr>
        <p:spPr>
          <a:xfrm>
            <a:off x="6097735" y="2"/>
            <a:ext cx="6152528" cy="6857999"/>
          </a:xfrm>
        </p:spPr>
        <p:txBody>
          <a:bodyPr anchor="ctr"/>
          <a:lstStyle>
            <a:lvl1pPr algn="ctr">
              <a:defRPr/>
            </a:lvl1pPr>
          </a:lstStyle>
          <a:p>
            <a:r>
              <a:rPr lang="en-US"/>
              <a:t>Click icon to add picture</a:t>
            </a:r>
            <a:endParaRPr lang="en-US" dirty="0"/>
          </a:p>
        </p:txBody>
      </p:sp>
      <p:sp>
        <p:nvSpPr>
          <p:cNvPr id="21" name="Picture Placeholder 7"/>
          <p:cNvSpPr>
            <a:spLocks noGrp="1"/>
          </p:cNvSpPr>
          <p:nvPr>
            <p:ph type="pic" sz="quarter" idx="23"/>
          </p:nvPr>
        </p:nvSpPr>
        <p:spPr>
          <a:xfrm>
            <a:off x="3016481" y="3443461"/>
            <a:ext cx="3072001" cy="3433047"/>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8022017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par>
                          <p:cTn id="8" fill="hold">
                            <p:stCondLst>
                              <p:cond delay="4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Effect transition="in" filter="fade">
                                      <p:cBhvr>
                                        <p:cTn id="11" dur="400"/>
                                        <p:tgtEl>
                                          <p:spTgt spid="13"/>
                                        </p:tgtEl>
                                      </p:cBhvr>
                                    </p:animEffect>
                                  </p:childTnLst>
                                </p:cTn>
                              </p:par>
                            </p:childTnLst>
                          </p:cTn>
                        </p:par>
                        <p:par>
                          <p:cTn id="12" fill="hold">
                            <p:stCondLst>
                              <p:cond delay="8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6"/>
                                        </p:tgtEl>
                                        <p:attrNameLst>
                                          <p:attrName>style.visibility</p:attrName>
                                        </p:attrNameLst>
                                      </p:cBhvr>
                                      <p:to>
                                        <p:strVal val="visible"/>
                                      </p:to>
                                    </p:set>
                                    <p:animEffect transition="in" filter="fade">
                                      <p:cBhvr>
                                        <p:cTn id="15" dur="400"/>
                                        <p:tgtEl>
                                          <p:spTgt spid="16"/>
                                        </p:tgtEl>
                                      </p:cBhvr>
                                    </p:animEffect>
                                  </p:childTnLst>
                                </p:cTn>
                              </p:par>
                            </p:childTnLst>
                          </p:cTn>
                        </p:par>
                        <p:par>
                          <p:cTn id="16" fill="hold">
                            <p:stCondLst>
                              <p:cond delay="12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Effect transition="in" filter="fade">
                                      <p:cBhvr>
                                        <p:cTn id="19" dur="400"/>
                                        <p:tgtEl>
                                          <p:spTgt spid="21"/>
                                        </p:tgtEl>
                                      </p:cBhvr>
                                    </p:animEffect>
                                  </p:childTnLst>
                                </p:cTn>
                              </p:par>
                            </p:childTnLst>
                          </p:cTn>
                        </p:par>
                        <p:par>
                          <p:cTn id="20" fill="hold">
                            <p:stCondLst>
                              <p:cond delay="16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8"/>
                                        </p:tgtEl>
                                        <p:attrNameLst>
                                          <p:attrName>style.visibility</p:attrName>
                                        </p:attrNameLst>
                                      </p:cBhvr>
                                      <p:to>
                                        <p:strVal val="visible"/>
                                      </p:to>
                                    </p:set>
                                    <p:animEffect transition="in" filter="fade">
                                      <p:cBhvr>
                                        <p:cTn id="23"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P spid="18" grpId="0"/>
      <p:bldP spid="21"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gallery_08">
    <p:spTree>
      <p:nvGrpSpPr>
        <p:cNvPr id="1" name=""/>
        <p:cNvGrpSpPr/>
        <p:nvPr/>
      </p:nvGrpSpPr>
      <p:grpSpPr>
        <a:xfrm>
          <a:off x="0" y="0"/>
          <a:ext cx="0" cy="0"/>
          <a:chOff x="0" y="0"/>
          <a:chExt cx="0" cy="0"/>
        </a:xfrm>
      </p:grpSpPr>
      <p:sp>
        <p:nvSpPr>
          <p:cNvPr id="14"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2"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1" name="Slide Number Placeholder 5"/>
          <p:cNvSpPr txBox="1">
            <a:spLocks/>
          </p:cNvSpPr>
          <p:nvPr/>
        </p:nvSpPr>
        <p:spPr>
          <a:xfrm>
            <a:off x="277539" y="6364091"/>
            <a:ext cx="3203724" cy="503163"/>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8" name="Picture Placeholder 7"/>
          <p:cNvSpPr>
            <a:spLocks noGrp="1"/>
          </p:cNvSpPr>
          <p:nvPr>
            <p:ph type="pic" sz="quarter" idx="10"/>
          </p:nvPr>
        </p:nvSpPr>
        <p:spPr>
          <a:xfrm>
            <a:off x="6050122" y="-9098"/>
            <a:ext cx="3072001" cy="3433049"/>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5"/>
          </p:nvPr>
        </p:nvSpPr>
        <p:spPr>
          <a:xfrm>
            <a:off x="9131013" y="-9097"/>
            <a:ext cx="3072001" cy="3433048"/>
          </a:xfrm>
        </p:spPr>
        <p:txBody>
          <a:bodyPr anchor="ctr"/>
          <a:lstStyle>
            <a:lvl1pPr algn="ctr">
              <a:defRPr/>
            </a:lvl1pPr>
          </a:lstStyle>
          <a:p>
            <a:r>
              <a:rPr lang="en-US"/>
              <a:t>Click icon to add picture</a:t>
            </a:r>
            <a:endParaRPr lang="en-US" dirty="0"/>
          </a:p>
        </p:txBody>
      </p:sp>
      <p:sp>
        <p:nvSpPr>
          <p:cNvPr id="16" name="Picture Placeholder 7"/>
          <p:cNvSpPr>
            <a:spLocks noGrp="1"/>
          </p:cNvSpPr>
          <p:nvPr>
            <p:ph type="pic" sz="quarter" idx="18"/>
          </p:nvPr>
        </p:nvSpPr>
        <p:spPr>
          <a:xfrm>
            <a:off x="6050486" y="3434360"/>
            <a:ext cx="3072001" cy="3433048"/>
          </a:xfrm>
        </p:spPr>
        <p:txBody>
          <a:bodyPr anchor="ctr"/>
          <a:lstStyle>
            <a:lvl1pPr algn="ctr">
              <a:defRPr/>
            </a:lvl1pPr>
          </a:lstStyle>
          <a:p>
            <a:r>
              <a:rPr lang="en-US"/>
              <a:t>Click icon to add picture</a:t>
            </a:r>
            <a:endParaRPr lang="en-US" dirty="0"/>
          </a:p>
        </p:txBody>
      </p:sp>
      <p:sp>
        <p:nvSpPr>
          <p:cNvPr id="18" name="Picture Placeholder 7"/>
          <p:cNvSpPr>
            <a:spLocks noGrp="1"/>
          </p:cNvSpPr>
          <p:nvPr>
            <p:ph type="pic" sz="quarter" idx="20"/>
          </p:nvPr>
        </p:nvSpPr>
        <p:spPr>
          <a:xfrm>
            <a:off x="-111451" y="9718"/>
            <a:ext cx="6152528" cy="6857999"/>
          </a:xfrm>
        </p:spPr>
        <p:txBody>
          <a:bodyPr anchor="ctr"/>
          <a:lstStyle>
            <a:lvl1pPr algn="ctr">
              <a:defRPr/>
            </a:lvl1pPr>
          </a:lstStyle>
          <a:p>
            <a:r>
              <a:rPr lang="en-US"/>
              <a:t>Click icon to add picture</a:t>
            </a:r>
            <a:endParaRPr lang="en-US" dirty="0"/>
          </a:p>
        </p:txBody>
      </p:sp>
      <p:sp>
        <p:nvSpPr>
          <p:cNvPr id="21" name="Picture Placeholder 7"/>
          <p:cNvSpPr>
            <a:spLocks noGrp="1"/>
          </p:cNvSpPr>
          <p:nvPr>
            <p:ph type="pic" sz="quarter" idx="23"/>
          </p:nvPr>
        </p:nvSpPr>
        <p:spPr>
          <a:xfrm>
            <a:off x="9131377" y="3434362"/>
            <a:ext cx="3072001" cy="3433047"/>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40231241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childTnLst>
                                </p:cTn>
                              </p:par>
                            </p:childTnLst>
                          </p:cTn>
                        </p:par>
                        <p:par>
                          <p:cTn id="8" fill="hold">
                            <p:stCondLst>
                              <p:cond delay="3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Effect transition="in" filter="fade">
                                      <p:cBhvr>
                                        <p:cTn id="11" dur="300"/>
                                        <p:tgtEl>
                                          <p:spTgt spid="8"/>
                                        </p:tgtEl>
                                      </p:cBhvr>
                                    </p:animEffect>
                                  </p:childTnLst>
                                </p:cTn>
                              </p:par>
                            </p:childTnLst>
                          </p:cTn>
                        </p:par>
                        <p:par>
                          <p:cTn id="12" fill="hold">
                            <p:stCondLst>
                              <p:cond delay="6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Effect transition="in" filter="fade">
                                      <p:cBhvr>
                                        <p:cTn id="15" dur="300"/>
                                        <p:tgtEl>
                                          <p:spTgt spid="21"/>
                                        </p:tgtEl>
                                      </p:cBhvr>
                                    </p:animEffect>
                                  </p:childTnLst>
                                </p:cTn>
                              </p:par>
                            </p:childTnLst>
                          </p:cTn>
                        </p:par>
                        <p:par>
                          <p:cTn id="16" fill="hold">
                            <p:stCondLst>
                              <p:cond delay="9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Effect transition="in" filter="fade">
                                      <p:cBhvr>
                                        <p:cTn id="19" dur="300"/>
                                        <p:tgtEl>
                                          <p:spTgt spid="16"/>
                                        </p:tgtEl>
                                      </p:cBhvr>
                                    </p:animEffect>
                                  </p:childTnLst>
                                </p:cTn>
                              </p:par>
                            </p:childTnLst>
                          </p:cTn>
                        </p:par>
                        <p:par>
                          <p:cTn id="20" fill="hold">
                            <p:stCondLst>
                              <p:cond delay="12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8"/>
                                        </p:tgtEl>
                                        <p:attrNameLst>
                                          <p:attrName>style.visibility</p:attrName>
                                        </p:attrNameLst>
                                      </p:cBhvr>
                                      <p:to>
                                        <p:strVal val="visible"/>
                                      </p:to>
                                    </p:set>
                                    <p:animEffect transition="in" filter="fade">
                                      <p:cBhvr>
                                        <p:cTn id="23"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P spid="18" grpId="0"/>
      <p:bldP spid="21"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gallery_09">
    <p:spTree>
      <p:nvGrpSpPr>
        <p:cNvPr id="1" name=""/>
        <p:cNvGrpSpPr/>
        <p:nvPr/>
      </p:nvGrpSpPr>
      <p:grpSpPr>
        <a:xfrm>
          <a:off x="0" y="0"/>
          <a:ext cx="0" cy="0"/>
          <a:chOff x="0" y="0"/>
          <a:chExt cx="0" cy="0"/>
        </a:xfrm>
      </p:grpSpPr>
      <p:sp>
        <p:nvSpPr>
          <p:cNvPr id="11"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8" name="Picture Placeholder 7"/>
          <p:cNvSpPr>
            <a:spLocks noGrp="1"/>
          </p:cNvSpPr>
          <p:nvPr>
            <p:ph type="pic" sz="quarter" idx="10"/>
          </p:nvPr>
        </p:nvSpPr>
        <p:spPr>
          <a:xfrm>
            <a:off x="-64774" y="1667642"/>
            <a:ext cx="3072001" cy="3557575"/>
          </a:xfrm>
        </p:spPr>
        <p:txBody>
          <a:bodyPr anchor="ctr"/>
          <a:lstStyle>
            <a:lvl1pPr algn="ctr">
              <a:defRPr/>
            </a:lvl1pPr>
          </a:lstStyle>
          <a:p>
            <a:r>
              <a:rPr lang="en-US"/>
              <a:t>Click icon to add picture</a:t>
            </a:r>
            <a:endParaRPr lang="en-US" dirty="0"/>
          </a:p>
        </p:txBody>
      </p:sp>
      <p:sp>
        <p:nvSpPr>
          <p:cNvPr id="10" name="Picture Placeholder 7"/>
          <p:cNvSpPr>
            <a:spLocks noGrp="1"/>
          </p:cNvSpPr>
          <p:nvPr>
            <p:ph type="pic" sz="quarter" idx="12"/>
          </p:nvPr>
        </p:nvSpPr>
        <p:spPr>
          <a:xfrm>
            <a:off x="6097372" y="1660644"/>
            <a:ext cx="3072001" cy="3562321"/>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5"/>
          </p:nvPr>
        </p:nvSpPr>
        <p:spPr>
          <a:xfrm>
            <a:off x="3016117" y="1667644"/>
            <a:ext cx="3072001" cy="3557573"/>
          </a:xfrm>
        </p:spPr>
        <p:txBody>
          <a:bodyPr anchor="ctr"/>
          <a:lstStyle>
            <a:lvl1pPr algn="ctr">
              <a:defRPr/>
            </a:lvl1pPr>
          </a:lstStyle>
          <a:p>
            <a:r>
              <a:rPr lang="en-US"/>
              <a:t>Click icon to add picture</a:t>
            </a:r>
            <a:endParaRPr lang="en-US" dirty="0"/>
          </a:p>
        </p:txBody>
      </p:sp>
      <p:sp>
        <p:nvSpPr>
          <p:cNvPr id="15" name="Picture Placeholder 7"/>
          <p:cNvSpPr>
            <a:spLocks noGrp="1"/>
          </p:cNvSpPr>
          <p:nvPr>
            <p:ph type="pic" sz="quarter" idx="17"/>
          </p:nvPr>
        </p:nvSpPr>
        <p:spPr>
          <a:xfrm>
            <a:off x="9178262" y="1667645"/>
            <a:ext cx="3072001" cy="3557572"/>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8581352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par>
                          <p:cTn id="8" fill="hold">
                            <p:stCondLst>
                              <p:cond delay="4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Effect transition="in" filter="fade">
                                      <p:cBhvr>
                                        <p:cTn id="11" dur="400"/>
                                        <p:tgtEl>
                                          <p:spTgt spid="13"/>
                                        </p:tgtEl>
                                      </p:cBhvr>
                                    </p:animEffect>
                                  </p:childTnLst>
                                </p:cTn>
                              </p:par>
                            </p:childTnLst>
                          </p:cTn>
                        </p:par>
                        <p:par>
                          <p:cTn id="12" fill="hold">
                            <p:stCondLst>
                              <p:cond delay="8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Effect transition="in" filter="fade">
                                      <p:cBhvr>
                                        <p:cTn id="15" dur="400"/>
                                        <p:tgtEl>
                                          <p:spTgt spid="10"/>
                                        </p:tgtEl>
                                      </p:cBhvr>
                                    </p:animEffect>
                                  </p:childTnLst>
                                </p:cTn>
                              </p:par>
                            </p:childTnLst>
                          </p:cTn>
                        </p:par>
                        <p:par>
                          <p:cTn id="16" fill="hold">
                            <p:stCondLst>
                              <p:cond delay="12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gallery_09">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234797" y="1976356"/>
            <a:ext cx="2792728" cy="2940144"/>
          </a:xfrm>
        </p:spPr>
        <p:txBody>
          <a:bodyPr anchor="ctr"/>
          <a:lstStyle>
            <a:lvl1pPr algn="ctr">
              <a:defRPr/>
            </a:lvl1pPr>
          </a:lstStyle>
          <a:p>
            <a:r>
              <a:rPr lang="en-US"/>
              <a:t>Click icon to add picture</a:t>
            </a:r>
            <a:endParaRPr lang="en-US" dirty="0"/>
          </a:p>
        </p:txBody>
      </p:sp>
      <p:sp>
        <p:nvSpPr>
          <p:cNvPr id="10" name="Picture Placeholder 7"/>
          <p:cNvSpPr>
            <a:spLocks noGrp="1"/>
          </p:cNvSpPr>
          <p:nvPr>
            <p:ph type="pic" sz="quarter" idx="12"/>
          </p:nvPr>
        </p:nvSpPr>
        <p:spPr>
          <a:xfrm>
            <a:off x="6180559" y="1969769"/>
            <a:ext cx="2792728" cy="2944067"/>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5"/>
          </p:nvPr>
        </p:nvSpPr>
        <p:spPr>
          <a:xfrm>
            <a:off x="3212200" y="1976361"/>
            <a:ext cx="2792728" cy="2940143"/>
          </a:xfrm>
        </p:spPr>
        <p:txBody>
          <a:bodyPr anchor="ctr"/>
          <a:lstStyle>
            <a:lvl1pPr algn="ctr">
              <a:defRPr/>
            </a:lvl1pPr>
          </a:lstStyle>
          <a:p>
            <a:r>
              <a:rPr lang="en-US"/>
              <a:t>Click icon to add picture</a:t>
            </a:r>
            <a:endParaRPr lang="en-US" dirty="0"/>
          </a:p>
        </p:txBody>
      </p:sp>
      <p:sp>
        <p:nvSpPr>
          <p:cNvPr id="15" name="Picture Placeholder 7"/>
          <p:cNvSpPr>
            <a:spLocks noGrp="1"/>
          </p:cNvSpPr>
          <p:nvPr>
            <p:ph type="pic" sz="quarter" idx="17"/>
          </p:nvPr>
        </p:nvSpPr>
        <p:spPr>
          <a:xfrm>
            <a:off x="9167369" y="1976359"/>
            <a:ext cx="2792728" cy="2940141"/>
          </a:xfrm>
        </p:spPr>
        <p:txBody>
          <a:bodyPr anchor="ctr"/>
          <a:lstStyle>
            <a:lvl1pPr algn="ctr">
              <a:defRPr/>
            </a:lvl1pPr>
          </a:lstStyle>
          <a:p>
            <a:r>
              <a:rPr lang="en-US"/>
              <a:t>Click icon to add picture</a:t>
            </a:r>
            <a:endParaRPr lang="en-US" dirty="0"/>
          </a:p>
        </p:txBody>
      </p:sp>
      <p:sp>
        <p:nvSpPr>
          <p:cNvPr id="12"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6151670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8"/>
                                        </p:tgtEl>
                                        <p:attrNameLst>
                                          <p:attrName>style.visibility</p:attrName>
                                        </p:attrNameLst>
                                      </p:cBhvr>
                                      <p:to>
                                        <p:strVal val="visible"/>
                                      </p:to>
                                    </p:set>
                                    <p:animEffect transition="in" filter="fade">
                                      <p:cBhvr>
                                        <p:cTn id="11" dur="400"/>
                                        <p:tgtEl>
                                          <p:spTgt spid="8"/>
                                        </p:tgtEl>
                                      </p:cBhvr>
                                    </p:animEffect>
                                  </p:childTnLst>
                                </p:cTn>
                              </p:par>
                            </p:childTnLst>
                          </p:cTn>
                        </p:par>
                        <p:par>
                          <p:cTn id="12" fill="hold">
                            <p:stCondLst>
                              <p:cond delay="9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3"/>
                                        </p:tgtEl>
                                        <p:attrNameLst>
                                          <p:attrName>style.visibility</p:attrName>
                                        </p:attrNameLst>
                                      </p:cBhvr>
                                      <p:to>
                                        <p:strVal val="visible"/>
                                      </p:to>
                                    </p:set>
                                    <p:animEffect transition="in" filter="fade">
                                      <p:cBhvr>
                                        <p:cTn id="15" dur="400"/>
                                        <p:tgtEl>
                                          <p:spTgt spid="13"/>
                                        </p:tgtEl>
                                      </p:cBhvr>
                                    </p:animEffect>
                                  </p:childTnLst>
                                </p:cTn>
                              </p:par>
                            </p:childTnLst>
                          </p:cTn>
                        </p:par>
                        <p:par>
                          <p:cTn id="16" fill="hold">
                            <p:stCondLst>
                              <p:cond delay="13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childTnLst>
                          </p:cTn>
                        </p:par>
                        <p:par>
                          <p:cTn id="20" fill="hold">
                            <p:stCondLst>
                              <p:cond delay="17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5"/>
                                        </p:tgtEl>
                                        <p:attrNameLst>
                                          <p:attrName>style.visibility</p:attrName>
                                        </p:attrNameLst>
                                      </p:cBhvr>
                                      <p:to>
                                        <p:strVal val="visible"/>
                                      </p:to>
                                    </p:set>
                                    <p:animEffect transition="in" filter="fade">
                                      <p:cBhvr>
                                        <p:cTn id="23"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p:bldP spid="12"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gallery_10">
    <p:spTree>
      <p:nvGrpSpPr>
        <p:cNvPr id="1" name=""/>
        <p:cNvGrpSpPr/>
        <p:nvPr/>
      </p:nvGrpSpPr>
      <p:grpSpPr>
        <a:xfrm>
          <a:off x="0" y="0"/>
          <a:ext cx="0" cy="0"/>
          <a:chOff x="0" y="0"/>
          <a:chExt cx="0" cy="0"/>
        </a:xfrm>
      </p:grpSpPr>
      <p:sp>
        <p:nvSpPr>
          <p:cNvPr id="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6"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5" name="Slide Number Placeholder 5"/>
          <p:cNvSpPr txBox="1">
            <a:spLocks/>
          </p:cNvSpPr>
          <p:nvPr/>
        </p:nvSpPr>
        <p:spPr>
          <a:xfrm>
            <a:off x="277539" y="6364091"/>
            <a:ext cx="3203724" cy="503163"/>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0" name="Picture Placeholder 7"/>
          <p:cNvSpPr>
            <a:spLocks noGrp="1"/>
          </p:cNvSpPr>
          <p:nvPr>
            <p:ph type="pic" sz="quarter" idx="12"/>
          </p:nvPr>
        </p:nvSpPr>
        <p:spPr>
          <a:xfrm>
            <a:off x="6097371" y="-19214"/>
            <a:ext cx="6094629" cy="6885764"/>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5"/>
          </p:nvPr>
        </p:nvSpPr>
        <p:spPr>
          <a:xfrm>
            <a:off x="2" y="-1"/>
            <a:ext cx="6088117" cy="6867255"/>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0447290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nodePh="1">
                                  <p:stCondLst>
                                    <p:cond delay="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galery_01">
    <p:spTree>
      <p:nvGrpSpPr>
        <p:cNvPr id="1" name=""/>
        <p:cNvGrpSpPr/>
        <p:nvPr/>
      </p:nvGrpSpPr>
      <p:grpSpPr>
        <a:xfrm>
          <a:off x="0" y="0"/>
          <a:ext cx="0" cy="0"/>
          <a:chOff x="0" y="0"/>
          <a:chExt cx="0" cy="0"/>
        </a:xfrm>
      </p:grpSpPr>
      <p:sp>
        <p:nvSpPr>
          <p:cNvPr id="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6" name="Picture Placeholder 2"/>
          <p:cNvSpPr>
            <a:spLocks noGrp="1"/>
          </p:cNvSpPr>
          <p:nvPr>
            <p:ph type="pic" sz="quarter" idx="10"/>
          </p:nvPr>
        </p:nvSpPr>
        <p:spPr>
          <a:xfrm>
            <a:off x="609600" y="518584"/>
            <a:ext cx="11582401" cy="5746749"/>
          </a:xfrm>
        </p:spPr>
        <p:txBody>
          <a:bodyPr anchor="ctr"/>
          <a:lstStyle>
            <a:lvl1pPr algn="ctr">
              <a:defRPr/>
            </a:lvl1pPr>
          </a:lstStyle>
          <a:p>
            <a:r>
              <a:rPr lang="en-US"/>
              <a:t>Click icon to add picture</a:t>
            </a:r>
            <a:endParaRPr lang="en-US" dirty="0"/>
          </a:p>
        </p:txBody>
      </p:sp>
      <p:sp>
        <p:nvSpPr>
          <p:cNvPr id="5"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Tree>
    <p:extLst>
      <p:ext uri="{BB962C8B-B14F-4D97-AF65-F5344CB8AC3E}">
        <p14:creationId xmlns:p14="http://schemas.microsoft.com/office/powerpoint/2010/main" val="29329384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gallery_10">
    <p:spTree>
      <p:nvGrpSpPr>
        <p:cNvPr id="1" name=""/>
        <p:cNvGrpSpPr/>
        <p:nvPr/>
      </p:nvGrpSpPr>
      <p:grpSpPr>
        <a:xfrm>
          <a:off x="0" y="0"/>
          <a:ext cx="0" cy="0"/>
          <a:chOff x="0" y="0"/>
          <a:chExt cx="0" cy="0"/>
        </a:xfrm>
      </p:grpSpPr>
      <p:sp>
        <p:nvSpPr>
          <p:cNvPr id="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0" name="Picture Placeholder 7"/>
          <p:cNvSpPr>
            <a:spLocks noGrp="1"/>
          </p:cNvSpPr>
          <p:nvPr>
            <p:ph type="pic" sz="quarter" idx="12"/>
          </p:nvPr>
        </p:nvSpPr>
        <p:spPr>
          <a:xfrm>
            <a:off x="6097371" y="1313862"/>
            <a:ext cx="6094629" cy="4301493"/>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5"/>
          </p:nvPr>
        </p:nvSpPr>
        <p:spPr>
          <a:xfrm>
            <a:off x="2" y="1314021"/>
            <a:ext cx="6088117" cy="4304665"/>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5112914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nodePh="1">
                                  <p:stCondLst>
                                    <p:cond delay="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gallery_10">
    <p:spTree>
      <p:nvGrpSpPr>
        <p:cNvPr id="1" name=""/>
        <p:cNvGrpSpPr/>
        <p:nvPr/>
      </p:nvGrpSpPr>
      <p:grpSpPr>
        <a:xfrm>
          <a:off x="0" y="0"/>
          <a:ext cx="0" cy="0"/>
          <a:chOff x="0" y="0"/>
          <a:chExt cx="0" cy="0"/>
        </a:xfrm>
      </p:grpSpPr>
      <p:sp>
        <p:nvSpPr>
          <p:cNvPr id="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0" name="Picture Placeholder 7"/>
          <p:cNvSpPr>
            <a:spLocks noGrp="1"/>
          </p:cNvSpPr>
          <p:nvPr>
            <p:ph type="pic" sz="quarter" idx="12"/>
          </p:nvPr>
        </p:nvSpPr>
        <p:spPr>
          <a:xfrm>
            <a:off x="6554138" y="1313862"/>
            <a:ext cx="4578985" cy="4301493"/>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5"/>
          </p:nvPr>
        </p:nvSpPr>
        <p:spPr>
          <a:xfrm>
            <a:off x="1048663" y="1314021"/>
            <a:ext cx="4574092" cy="4304665"/>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71352221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nodePh="1">
                                  <p:stCondLst>
                                    <p:cond delay="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4" name="Slide Number Placeholder 5"/>
          <p:cNvSpPr txBox="1">
            <a:spLocks/>
          </p:cNvSpPr>
          <p:nvPr/>
        </p:nvSpPr>
        <p:spPr>
          <a:xfrm>
            <a:off x="1" y="6390969"/>
            <a:ext cx="1737032" cy="359756"/>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5" name="Picture Placeholder 7"/>
          <p:cNvSpPr>
            <a:spLocks noGrp="1"/>
          </p:cNvSpPr>
          <p:nvPr>
            <p:ph type="pic" sz="quarter" idx="15"/>
          </p:nvPr>
        </p:nvSpPr>
        <p:spPr>
          <a:xfrm>
            <a:off x="1" y="-1"/>
            <a:ext cx="4057912" cy="6858001"/>
          </a:xfrm>
        </p:spPr>
        <p:txBody>
          <a:bodyPr anchor="ctr"/>
          <a:lstStyle>
            <a:lvl1pPr algn="ctr">
              <a:defRPr/>
            </a:lvl1pPr>
          </a:lstStyle>
          <a:p>
            <a:r>
              <a:rPr lang="en-US"/>
              <a:t>Click icon to add picture</a:t>
            </a:r>
            <a:endParaRPr lang="en-US" dirty="0"/>
          </a:p>
        </p:txBody>
      </p:sp>
      <p:sp>
        <p:nvSpPr>
          <p:cNvPr id="6" name="Picture Placeholder 7"/>
          <p:cNvSpPr>
            <a:spLocks noGrp="1"/>
          </p:cNvSpPr>
          <p:nvPr>
            <p:ph type="pic" sz="quarter" idx="16"/>
          </p:nvPr>
        </p:nvSpPr>
        <p:spPr>
          <a:xfrm>
            <a:off x="4068839" y="-1"/>
            <a:ext cx="4057912" cy="6858001"/>
          </a:xfrm>
        </p:spPr>
        <p:txBody>
          <a:bodyPr anchor="ctr"/>
          <a:lstStyle>
            <a:lvl1pPr algn="ctr">
              <a:defRPr/>
            </a:lvl1pPr>
          </a:lstStyle>
          <a:p>
            <a:r>
              <a:rPr lang="en-US"/>
              <a:t>Click icon to add picture</a:t>
            </a:r>
            <a:endParaRPr lang="en-US" dirty="0"/>
          </a:p>
        </p:txBody>
      </p:sp>
      <p:sp>
        <p:nvSpPr>
          <p:cNvPr id="7" name="Picture Placeholder 7"/>
          <p:cNvSpPr>
            <a:spLocks noGrp="1"/>
          </p:cNvSpPr>
          <p:nvPr>
            <p:ph type="pic" sz="quarter" idx="17"/>
          </p:nvPr>
        </p:nvSpPr>
        <p:spPr>
          <a:xfrm>
            <a:off x="8134088" y="-1"/>
            <a:ext cx="4057912" cy="6858001"/>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40087013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nodePh="1">
                                  <p:stCondLst>
                                    <p:cond delay="0"/>
                                  </p:stCondLst>
                                  <p:endCondLst>
                                    <p:cond evt="begin" delay="0">
                                      <p:tn val="15"/>
                                    </p:cond>
                                  </p:end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4" name="Slide Number Placeholder 5"/>
          <p:cNvSpPr txBox="1">
            <a:spLocks/>
          </p:cNvSpPr>
          <p:nvPr/>
        </p:nvSpPr>
        <p:spPr>
          <a:xfrm>
            <a:off x="1" y="6390969"/>
            <a:ext cx="1737032" cy="359756"/>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5" name="Picture Placeholder 7"/>
          <p:cNvSpPr>
            <a:spLocks noGrp="1"/>
          </p:cNvSpPr>
          <p:nvPr>
            <p:ph type="pic" sz="quarter" idx="15"/>
          </p:nvPr>
        </p:nvSpPr>
        <p:spPr>
          <a:xfrm>
            <a:off x="1" y="-1"/>
            <a:ext cx="4057912" cy="6858001"/>
          </a:xfrm>
        </p:spPr>
        <p:txBody>
          <a:bodyPr anchor="ctr"/>
          <a:lstStyle>
            <a:lvl1pPr algn="ctr">
              <a:defRPr/>
            </a:lvl1pPr>
          </a:lstStyle>
          <a:p>
            <a:r>
              <a:rPr lang="en-US"/>
              <a:t>Click icon to add picture</a:t>
            </a:r>
            <a:endParaRPr lang="en-US" dirty="0"/>
          </a:p>
        </p:txBody>
      </p:sp>
      <p:sp>
        <p:nvSpPr>
          <p:cNvPr id="6" name="Picture Placeholder 7"/>
          <p:cNvSpPr>
            <a:spLocks noGrp="1"/>
          </p:cNvSpPr>
          <p:nvPr>
            <p:ph type="pic" sz="quarter" idx="16"/>
          </p:nvPr>
        </p:nvSpPr>
        <p:spPr>
          <a:xfrm>
            <a:off x="4068839" y="0"/>
            <a:ext cx="4057912" cy="3441293"/>
          </a:xfrm>
        </p:spPr>
        <p:txBody>
          <a:bodyPr anchor="ctr"/>
          <a:lstStyle>
            <a:lvl1pPr algn="ctr">
              <a:defRPr/>
            </a:lvl1pPr>
          </a:lstStyle>
          <a:p>
            <a:r>
              <a:rPr lang="en-US"/>
              <a:t>Click icon to add picture</a:t>
            </a:r>
            <a:endParaRPr lang="en-US" dirty="0"/>
          </a:p>
        </p:txBody>
      </p:sp>
      <p:sp>
        <p:nvSpPr>
          <p:cNvPr id="7" name="Picture Placeholder 7"/>
          <p:cNvSpPr>
            <a:spLocks noGrp="1"/>
          </p:cNvSpPr>
          <p:nvPr>
            <p:ph type="pic" sz="quarter" idx="17"/>
          </p:nvPr>
        </p:nvSpPr>
        <p:spPr>
          <a:xfrm>
            <a:off x="8134088" y="-1"/>
            <a:ext cx="4057912" cy="6858001"/>
          </a:xfrm>
        </p:spPr>
        <p:txBody>
          <a:bodyPr anchor="ctr"/>
          <a:lstStyle>
            <a:lvl1pPr algn="ctr">
              <a:defRPr/>
            </a:lvl1pPr>
          </a:lstStyle>
          <a:p>
            <a:r>
              <a:rPr lang="en-US"/>
              <a:t>Click icon to add picture</a:t>
            </a:r>
            <a:endParaRPr lang="en-US" dirty="0"/>
          </a:p>
        </p:txBody>
      </p:sp>
      <p:sp>
        <p:nvSpPr>
          <p:cNvPr id="9" name="Picture Placeholder 7"/>
          <p:cNvSpPr>
            <a:spLocks noGrp="1"/>
          </p:cNvSpPr>
          <p:nvPr>
            <p:ph type="pic" sz="quarter" idx="18"/>
          </p:nvPr>
        </p:nvSpPr>
        <p:spPr>
          <a:xfrm>
            <a:off x="4065251" y="3449483"/>
            <a:ext cx="4057912" cy="3441293"/>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4170134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gallery_09">
    <p:spTree>
      <p:nvGrpSpPr>
        <p:cNvPr id="1" name=""/>
        <p:cNvGrpSpPr/>
        <p:nvPr/>
      </p:nvGrpSpPr>
      <p:grpSpPr>
        <a:xfrm>
          <a:off x="0" y="0"/>
          <a:ext cx="0" cy="0"/>
          <a:chOff x="0" y="0"/>
          <a:chExt cx="0" cy="0"/>
        </a:xfrm>
      </p:grpSpPr>
      <p:sp>
        <p:nvSpPr>
          <p:cNvPr id="11"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9"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7" name="Slide Number Placeholder 5"/>
          <p:cNvSpPr txBox="1">
            <a:spLocks/>
          </p:cNvSpPr>
          <p:nvPr/>
        </p:nvSpPr>
        <p:spPr>
          <a:xfrm>
            <a:off x="277539" y="6364091"/>
            <a:ext cx="3203724" cy="503163"/>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8" name="Picture Placeholder 7"/>
          <p:cNvSpPr>
            <a:spLocks noGrp="1"/>
          </p:cNvSpPr>
          <p:nvPr>
            <p:ph type="pic" sz="quarter" idx="10"/>
          </p:nvPr>
        </p:nvSpPr>
        <p:spPr>
          <a:xfrm>
            <a:off x="-64774" y="-19925"/>
            <a:ext cx="3072001" cy="6932705"/>
          </a:xfrm>
        </p:spPr>
        <p:txBody>
          <a:bodyPr anchor="ctr"/>
          <a:lstStyle>
            <a:lvl1pPr algn="ctr">
              <a:defRPr/>
            </a:lvl1pPr>
          </a:lstStyle>
          <a:p>
            <a:r>
              <a:rPr lang="en-US"/>
              <a:t>Click icon to add picture</a:t>
            </a:r>
            <a:endParaRPr lang="en-US" dirty="0"/>
          </a:p>
        </p:txBody>
      </p:sp>
      <p:sp>
        <p:nvSpPr>
          <p:cNvPr id="10" name="Picture Placeholder 7"/>
          <p:cNvSpPr>
            <a:spLocks noGrp="1"/>
          </p:cNvSpPr>
          <p:nvPr>
            <p:ph type="pic" sz="quarter" idx="12"/>
          </p:nvPr>
        </p:nvSpPr>
        <p:spPr>
          <a:xfrm>
            <a:off x="6097372" y="-29175"/>
            <a:ext cx="3072001" cy="6941956"/>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5"/>
          </p:nvPr>
        </p:nvSpPr>
        <p:spPr>
          <a:xfrm>
            <a:off x="3016117" y="-19921"/>
            <a:ext cx="3072001" cy="6932703"/>
          </a:xfrm>
        </p:spPr>
        <p:txBody>
          <a:bodyPr anchor="ctr"/>
          <a:lstStyle>
            <a:lvl1pPr algn="ctr">
              <a:defRPr/>
            </a:lvl1pPr>
          </a:lstStyle>
          <a:p>
            <a:r>
              <a:rPr lang="en-US"/>
              <a:t>Click icon to add picture</a:t>
            </a:r>
            <a:endParaRPr lang="en-US" dirty="0"/>
          </a:p>
        </p:txBody>
      </p:sp>
      <p:sp>
        <p:nvSpPr>
          <p:cNvPr id="15" name="Picture Placeholder 7"/>
          <p:cNvSpPr>
            <a:spLocks noGrp="1"/>
          </p:cNvSpPr>
          <p:nvPr>
            <p:ph type="pic" sz="quarter" idx="17"/>
          </p:nvPr>
        </p:nvSpPr>
        <p:spPr>
          <a:xfrm>
            <a:off x="9178262" y="-19921"/>
            <a:ext cx="3072001" cy="6932703"/>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0808509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childTnLst>
                          </p:cTn>
                        </p:par>
                        <p:par>
                          <p:cTn id="8" fill="hold">
                            <p:stCondLst>
                              <p:cond delay="4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3"/>
                                        </p:tgtEl>
                                        <p:attrNameLst>
                                          <p:attrName>style.visibility</p:attrName>
                                        </p:attrNameLst>
                                      </p:cBhvr>
                                      <p:to>
                                        <p:strVal val="visible"/>
                                      </p:to>
                                    </p:set>
                                    <p:animEffect transition="in" filter="fade">
                                      <p:cBhvr>
                                        <p:cTn id="11" dur="400"/>
                                        <p:tgtEl>
                                          <p:spTgt spid="13"/>
                                        </p:tgtEl>
                                      </p:cBhvr>
                                    </p:animEffect>
                                  </p:childTnLst>
                                </p:cTn>
                              </p:par>
                            </p:childTnLst>
                          </p:cTn>
                        </p:par>
                        <p:par>
                          <p:cTn id="12" fill="hold">
                            <p:stCondLst>
                              <p:cond delay="8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0"/>
                                        </p:tgtEl>
                                        <p:attrNameLst>
                                          <p:attrName>style.visibility</p:attrName>
                                        </p:attrNameLst>
                                      </p:cBhvr>
                                      <p:to>
                                        <p:strVal val="visible"/>
                                      </p:to>
                                    </p:set>
                                    <p:animEffect transition="in" filter="fade">
                                      <p:cBhvr>
                                        <p:cTn id="15" dur="400"/>
                                        <p:tgtEl>
                                          <p:spTgt spid="10"/>
                                        </p:tgtEl>
                                      </p:cBhvr>
                                    </p:animEffect>
                                  </p:childTnLst>
                                </p:cTn>
                              </p:par>
                            </p:childTnLst>
                          </p:cTn>
                        </p:par>
                        <p:par>
                          <p:cTn id="16" fill="hold">
                            <p:stCondLst>
                              <p:cond delay="12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4_gallery_09">
    <p:spTree>
      <p:nvGrpSpPr>
        <p:cNvPr id="1" name=""/>
        <p:cNvGrpSpPr/>
        <p:nvPr/>
      </p:nvGrpSpPr>
      <p:grpSpPr>
        <a:xfrm>
          <a:off x="0" y="0"/>
          <a:ext cx="0" cy="0"/>
          <a:chOff x="0" y="0"/>
          <a:chExt cx="0" cy="0"/>
        </a:xfrm>
      </p:grpSpPr>
      <p:sp>
        <p:nvSpPr>
          <p:cNvPr id="10" name="Picture Placeholder 7"/>
          <p:cNvSpPr>
            <a:spLocks noGrp="1"/>
          </p:cNvSpPr>
          <p:nvPr>
            <p:ph type="pic" sz="quarter" idx="12"/>
          </p:nvPr>
        </p:nvSpPr>
        <p:spPr>
          <a:xfrm>
            <a:off x="6496391" y="-29176"/>
            <a:ext cx="2844220" cy="6941957"/>
          </a:xfr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5"/>
          </p:nvPr>
        </p:nvSpPr>
        <p:spPr>
          <a:xfrm>
            <a:off x="3643457" y="-19921"/>
            <a:ext cx="2844220" cy="6932704"/>
          </a:xfrm>
        </p:spPr>
        <p:txBody>
          <a:bodyPr anchor="ctr"/>
          <a:lstStyle>
            <a:lvl1pPr algn="ctr">
              <a:defRPr/>
            </a:lvl1pPr>
          </a:lstStyle>
          <a:p>
            <a:r>
              <a:rPr lang="en-US"/>
              <a:t>Click icon to add picture</a:t>
            </a:r>
            <a:endParaRPr lang="en-US" dirty="0"/>
          </a:p>
        </p:txBody>
      </p:sp>
      <p:sp>
        <p:nvSpPr>
          <p:cNvPr id="15" name="Picture Placeholder 7"/>
          <p:cNvSpPr>
            <a:spLocks noGrp="1"/>
          </p:cNvSpPr>
          <p:nvPr>
            <p:ph type="pic" sz="quarter" idx="17"/>
          </p:nvPr>
        </p:nvSpPr>
        <p:spPr>
          <a:xfrm>
            <a:off x="9348962" y="-19921"/>
            <a:ext cx="2844220" cy="6932703"/>
          </a:xfrm>
        </p:spPr>
        <p:txBody>
          <a:bodyPr anchor="ctr"/>
          <a:lstStyle>
            <a:lvl1pPr algn="ctr">
              <a:defRPr/>
            </a:lvl1pPr>
          </a:lstStyle>
          <a:p>
            <a:r>
              <a:rPr lang="en-US"/>
              <a:t>Click icon to add picture</a:t>
            </a:r>
            <a:endParaRPr lang="en-US" dirty="0"/>
          </a:p>
        </p:txBody>
      </p:sp>
      <p:sp>
        <p:nvSpPr>
          <p:cNvPr id="12"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
        <p:nvSpPr>
          <p:cNvPr id="14" name="Text Placeholder 18"/>
          <p:cNvSpPr>
            <a:spLocks noGrp="1"/>
          </p:cNvSpPr>
          <p:nvPr>
            <p:ph type="body" sz="quarter" idx="18"/>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Tree>
    <p:extLst>
      <p:ext uri="{BB962C8B-B14F-4D97-AF65-F5344CB8AC3E}">
        <p14:creationId xmlns:p14="http://schemas.microsoft.com/office/powerpoint/2010/main" val="59568692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3"/>
                                        </p:tgtEl>
                                        <p:attrNameLst>
                                          <p:attrName>style.visibility</p:attrName>
                                        </p:attrNameLst>
                                      </p:cBhvr>
                                      <p:to>
                                        <p:strVal val="visible"/>
                                      </p:to>
                                    </p:set>
                                    <p:animEffect transition="in" filter="fade">
                                      <p:cBhvr>
                                        <p:cTn id="14" dur="400"/>
                                        <p:tgtEl>
                                          <p:spTgt spid="13"/>
                                        </p:tgtEl>
                                      </p:cBhvr>
                                    </p:animEffect>
                                  </p:childTnLst>
                                </p:cTn>
                              </p:par>
                            </p:childTnLst>
                          </p:cTn>
                        </p:par>
                        <p:par>
                          <p:cTn id="15" fill="hold">
                            <p:stCondLst>
                              <p:cond delay="900"/>
                            </p:stCondLst>
                            <p:childTnLst>
                              <p:par>
                                <p:cTn id="16" presetID="10" presetClass="entr" presetSubtype="0" fill="hold" grpId="0" nodeType="afterEffect" nodePh="1">
                                  <p:stCondLst>
                                    <p:cond delay="0"/>
                                  </p:stCondLst>
                                  <p:endCondLst>
                                    <p:cond evt="begin" delay="0">
                                      <p:tn val="16"/>
                                    </p:cond>
                                  </p:endCondLst>
                                  <p:childTnLst>
                                    <p:set>
                                      <p:cBhvr>
                                        <p:cTn id="17" dur="1" fill="hold">
                                          <p:stCondLst>
                                            <p:cond delay="0"/>
                                          </p:stCondLst>
                                        </p:cTn>
                                        <p:tgtEl>
                                          <p:spTgt spid="10"/>
                                        </p:tgtEl>
                                        <p:attrNameLst>
                                          <p:attrName>style.visibility</p:attrName>
                                        </p:attrNameLst>
                                      </p:cBhvr>
                                      <p:to>
                                        <p:strVal val="visible"/>
                                      </p:to>
                                    </p:set>
                                    <p:animEffect transition="in" filter="fade">
                                      <p:cBhvr>
                                        <p:cTn id="18" dur="400"/>
                                        <p:tgtEl>
                                          <p:spTgt spid="10"/>
                                        </p:tgtEl>
                                      </p:cBhvr>
                                    </p:animEffect>
                                  </p:childTnLst>
                                </p:cTn>
                              </p:par>
                            </p:childTnLst>
                          </p:cTn>
                        </p:par>
                        <p:par>
                          <p:cTn id="19" fill="hold">
                            <p:stCondLst>
                              <p:cond delay="1300"/>
                            </p:stCondLst>
                            <p:childTnLst>
                              <p:par>
                                <p:cTn id="20" presetID="10" presetClass="entr" presetSubtype="0" fill="hold" grpId="0" nodeType="afterEffect" nodePh="1">
                                  <p:stCondLst>
                                    <p:cond delay="0"/>
                                  </p:stCondLst>
                                  <p:endCondLst>
                                    <p:cond evt="begin" delay="0">
                                      <p:tn val="20"/>
                                    </p:cond>
                                  </p:endCondLst>
                                  <p:childTnLst>
                                    <p:set>
                                      <p:cBhvr>
                                        <p:cTn id="21" dur="1" fill="hold">
                                          <p:stCondLst>
                                            <p:cond delay="0"/>
                                          </p:stCondLst>
                                        </p:cTn>
                                        <p:tgtEl>
                                          <p:spTgt spid="15"/>
                                        </p:tgtEl>
                                        <p:attrNameLst>
                                          <p:attrName>style.visibility</p:attrName>
                                        </p:attrNameLst>
                                      </p:cBhvr>
                                      <p:to>
                                        <p:strVal val="visible"/>
                                      </p:to>
                                    </p:set>
                                    <p:animEffect transition="in" filter="fade">
                                      <p:cBhvr>
                                        <p:cTn id="22"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12" grpId="0"/>
      <p:bldP spid="14" grpId="0">
        <p:tmplLst>
          <p:tmpl>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bout 02">
    <p:spTree>
      <p:nvGrpSpPr>
        <p:cNvPr id="1" name=""/>
        <p:cNvGrpSpPr/>
        <p:nvPr/>
      </p:nvGrpSpPr>
      <p:grpSpPr>
        <a:xfrm>
          <a:off x="0" y="0"/>
          <a:ext cx="0" cy="0"/>
          <a:chOff x="0" y="0"/>
          <a:chExt cx="0" cy="0"/>
        </a:xfrm>
      </p:grpSpPr>
      <p:sp>
        <p:nvSpPr>
          <p:cNvPr id="20" name="Text Placeholder 18"/>
          <p:cNvSpPr>
            <a:spLocks noGrp="1"/>
          </p:cNvSpPr>
          <p:nvPr>
            <p:ph type="body" sz="quarter" idx="17"/>
          </p:nvPr>
        </p:nvSpPr>
        <p:spPr>
          <a:xfrm>
            <a:off x="423333" y="1970618"/>
            <a:ext cx="3556000" cy="2281767"/>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21" name="Text Placeholder 18"/>
          <p:cNvSpPr>
            <a:spLocks noGrp="1"/>
          </p:cNvSpPr>
          <p:nvPr>
            <p:ph type="body" sz="quarter" idx="18"/>
          </p:nvPr>
        </p:nvSpPr>
        <p:spPr>
          <a:xfrm>
            <a:off x="4303060" y="1970618"/>
            <a:ext cx="3556000" cy="2281767"/>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22" name="Text Placeholder 18"/>
          <p:cNvSpPr>
            <a:spLocks noGrp="1"/>
          </p:cNvSpPr>
          <p:nvPr>
            <p:ph type="body" sz="quarter" idx="19"/>
          </p:nvPr>
        </p:nvSpPr>
        <p:spPr>
          <a:xfrm>
            <a:off x="8187765" y="1970618"/>
            <a:ext cx="3556000" cy="2281767"/>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9" name="Picture Placeholder 2"/>
          <p:cNvSpPr>
            <a:spLocks noGrp="1"/>
          </p:cNvSpPr>
          <p:nvPr>
            <p:ph type="pic" sz="quarter" idx="23"/>
          </p:nvPr>
        </p:nvSpPr>
        <p:spPr>
          <a:xfrm>
            <a:off x="8064501" y="4472895"/>
            <a:ext cx="4127500" cy="1892300"/>
          </a:xfrm>
        </p:spPr>
        <p:txBody>
          <a:bodyPr anchor="ctr"/>
          <a:lstStyle>
            <a:lvl1pPr algn="ctr">
              <a:defRPr/>
            </a:lvl1pPr>
          </a:lstStyle>
          <a:p>
            <a:r>
              <a:rPr lang="en-US"/>
              <a:t>Click icon to add picture</a:t>
            </a:r>
          </a:p>
        </p:txBody>
      </p:sp>
      <p:sp>
        <p:nvSpPr>
          <p:cNvPr id="23" name="Picture Placeholder 2"/>
          <p:cNvSpPr>
            <a:spLocks noGrp="1"/>
          </p:cNvSpPr>
          <p:nvPr>
            <p:ph type="pic" sz="quarter" idx="24"/>
          </p:nvPr>
        </p:nvSpPr>
        <p:spPr>
          <a:xfrm>
            <a:off x="9254" y="4472518"/>
            <a:ext cx="4127500" cy="1892300"/>
          </a:xfrm>
        </p:spPr>
        <p:txBody>
          <a:bodyPr anchor="ctr"/>
          <a:lstStyle>
            <a:lvl1pPr algn="ctr">
              <a:defRPr/>
            </a:lvl1pPr>
          </a:lstStyle>
          <a:p>
            <a:r>
              <a:rPr lang="en-US"/>
              <a:t>Click icon to add picture</a:t>
            </a:r>
          </a:p>
        </p:txBody>
      </p:sp>
      <p:sp>
        <p:nvSpPr>
          <p:cNvPr id="24" name="Picture Placeholder 2"/>
          <p:cNvSpPr>
            <a:spLocks noGrp="1"/>
          </p:cNvSpPr>
          <p:nvPr>
            <p:ph type="pic" sz="quarter" idx="25"/>
          </p:nvPr>
        </p:nvSpPr>
        <p:spPr>
          <a:xfrm>
            <a:off x="4146007" y="4472139"/>
            <a:ext cx="3914560" cy="1892300"/>
          </a:xfrm>
        </p:spPr>
        <p:txBody>
          <a:bodyPr anchor="ctr"/>
          <a:lstStyle>
            <a:lvl1pPr algn="ctr">
              <a:defRPr/>
            </a:lvl1pPr>
          </a:lstStyle>
          <a:p>
            <a:r>
              <a:rPr lang="en-US"/>
              <a:t>Click icon to add picture</a:t>
            </a:r>
          </a:p>
        </p:txBody>
      </p:sp>
      <p:sp>
        <p:nvSpPr>
          <p:cNvPr id="11"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5507258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 presetClass="entr" presetSubtype="4" fill="hold" grpId="0" nodeType="afterEffect" nodePh="1">
                                  <p:stCondLst>
                                    <p:cond delay="0"/>
                                  </p:stCondLst>
                                  <p:endCondLst>
                                    <p:cond evt="begin" delay="0">
                                      <p:tn val="9"/>
                                    </p:cond>
                                  </p:end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nodePh="1">
                                  <p:stCondLst>
                                    <p:cond delay="0"/>
                                  </p:stCondLst>
                                  <p:endCondLst>
                                    <p:cond evt="begin" delay="0">
                                      <p:tn val="14"/>
                                    </p:cond>
                                  </p:endCondLst>
                                  <p:childTnLst>
                                    <p:set>
                                      <p:cBhvr>
                                        <p:cTn id="15" dur="1" fill="hold">
                                          <p:stCondLst>
                                            <p:cond delay="0"/>
                                          </p:stCondLst>
                                        </p:cTn>
                                        <p:tgtEl>
                                          <p:spTgt spid="24"/>
                                        </p:tgtEl>
                                        <p:attrNameLst>
                                          <p:attrName>style.visibility</p:attrName>
                                        </p:attrNameLst>
                                      </p:cBhvr>
                                      <p:to>
                                        <p:strVal val="visible"/>
                                      </p:to>
                                    </p:set>
                                    <p:anim calcmode="lin" valueType="num">
                                      <p:cBhvr additive="base">
                                        <p:cTn id="16" dur="500" fill="hold"/>
                                        <p:tgtEl>
                                          <p:spTgt spid="24"/>
                                        </p:tgtEl>
                                        <p:attrNameLst>
                                          <p:attrName>ppt_x</p:attrName>
                                        </p:attrNameLst>
                                      </p:cBhvr>
                                      <p:tavLst>
                                        <p:tav tm="0">
                                          <p:val>
                                            <p:strVal val="#ppt_x"/>
                                          </p:val>
                                        </p:tav>
                                        <p:tav tm="100000">
                                          <p:val>
                                            <p:strVal val="#ppt_x"/>
                                          </p:val>
                                        </p:tav>
                                      </p:tavLst>
                                    </p:anim>
                                    <p:anim calcmode="lin" valueType="num">
                                      <p:cBhvr additive="base">
                                        <p:cTn id="17" dur="500" fill="hold"/>
                                        <p:tgtEl>
                                          <p:spTgt spid="24"/>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ppt_x"/>
                                          </p:val>
                                        </p:tav>
                                        <p:tav tm="100000">
                                          <p:val>
                                            <p:strVal val="#ppt_x"/>
                                          </p:val>
                                        </p:tav>
                                      </p:tavLst>
                                    </p:anim>
                                    <p:anim calcmode="lin" valueType="num">
                                      <p:cBhvr additive="base">
                                        <p:cTn id="2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p:bldP spid="11"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bout 03">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5" name="Text Placeholder 18"/>
          <p:cNvSpPr>
            <a:spLocks noGrp="1"/>
          </p:cNvSpPr>
          <p:nvPr>
            <p:ph type="body" sz="quarter" idx="17"/>
          </p:nvPr>
        </p:nvSpPr>
        <p:spPr>
          <a:xfrm>
            <a:off x="423333" y="3984314"/>
            <a:ext cx="3556000" cy="2369821"/>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6" name="Text Placeholder 18"/>
          <p:cNvSpPr>
            <a:spLocks noGrp="1"/>
          </p:cNvSpPr>
          <p:nvPr>
            <p:ph type="body" sz="quarter" idx="18"/>
          </p:nvPr>
        </p:nvSpPr>
        <p:spPr>
          <a:xfrm>
            <a:off x="4303060" y="3984314"/>
            <a:ext cx="3556000" cy="2369821"/>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7" name="Text Placeholder 18"/>
          <p:cNvSpPr>
            <a:spLocks noGrp="1"/>
          </p:cNvSpPr>
          <p:nvPr>
            <p:ph type="body" sz="quarter" idx="19"/>
          </p:nvPr>
        </p:nvSpPr>
        <p:spPr>
          <a:xfrm>
            <a:off x="8187765" y="3984314"/>
            <a:ext cx="3556000" cy="2369821"/>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9" name="Subtitle 2"/>
          <p:cNvSpPr>
            <a:spLocks noGrp="1"/>
          </p:cNvSpPr>
          <p:nvPr>
            <p:ph type="subTitle" idx="1"/>
          </p:nvPr>
        </p:nvSpPr>
        <p:spPr>
          <a:xfrm>
            <a:off x="423956" y="3099160"/>
            <a:ext cx="11319809" cy="675705"/>
          </a:xfrm>
        </p:spPr>
        <p:txBody>
          <a:bodyPr>
            <a:normAutofit/>
          </a:bodyPr>
          <a:lstStyle>
            <a:lvl1pPr marL="0" indent="0" algn="l">
              <a:buNone/>
              <a:defRPr sz="13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3" name="Picture Placeholder 2"/>
          <p:cNvSpPr>
            <a:spLocks noGrp="1"/>
          </p:cNvSpPr>
          <p:nvPr>
            <p:ph type="pic" sz="quarter" idx="21"/>
          </p:nvPr>
        </p:nvSpPr>
        <p:spPr>
          <a:xfrm>
            <a:off x="0" y="1"/>
            <a:ext cx="12192000" cy="2868084"/>
          </a:xfrm>
        </p:spPr>
        <p:txBody>
          <a:bodyPr/>
          <a:lstStyle/>
          <a:p>
            <a:r>
              <a:rPr lang="en-US"/>
              <a:t>Click icon to add picture</a:t>
            </a:r>
          </a:p>
        </p:txBody>
      </p:sp>
    </p:spTree>
    <p:extLst>
      <p:ext uri="{BB962C8B-B14F-4D97-AF65-F5344CB8AC3E}">
        <p14:creationId xmlns:p14="http://schemas.microsoft.com/office/powerpoint/2010/main" val="31784500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bout 04">
    <p:spTree>
      <p:nvGrpSpPr>
        <p:cNvPr id="1" name=""/>
        <p:cNvGrpSpPr/>
        <p:nvPr/>
      </p:nvGrpSpPr>
      <p:grpSpPr>
        <a:xfrm>
          <a:off x="0" y="0"/>
          <a:ext cx="0" cy="0"/>
          <a:chOff x="0" y="0"/>
          <a:chExt cx="0" cy="0"/>
        </a:xfrm>
      </p:grpSpPr>
      <p:sp>
        <p:nvSpPr>
          <p:cNvPr id="5" name="Text Placeholder 18"/>
          <p:cNvSpPr>
            <a:spLocks noGrp="1"/>
          </p:cNvSpPr>
          <p:nvPr>
            <p:ph type="body" sz="quarter" idx="17"/>
          </p:nvPr>
        </p:nvSpPr>
        <p:spPr>
          <a:xfrm>
            <a:off x="423333" y="4066480"/>
            <a:ext cx="3556000" cy="2074333"/>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6" name="Text Placeholder 18"/>
          <p:cNvSpPr>
            <a:spLocks noGrp="1"/>
          </p:cNvSpPr>
          <p:nvPr>
            <p:ph type="body" sz="quarter" idx="18"/>
          </p:nvPr>
        </p:nvSpPr>
        <p:spPr>
          <a:xfrm>
            <a:off x="4303060" y="4066480"/>
            <a:ext cx="3556000" cy="2074333"/>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7" name="Text Placeholder 18"/>
          <p:cNvSpPr>
            <a:spLocks noGrp="1"/>
          </p:cNvSpPr>
          <p:nvPr>
            <p:ph type="body" sz="quarter" idx="19"/>
          </p:nvPr>
        </p:nvSpPr>
        <p:spPr>
          <a:xfrm>
            <a:off x="8187765" y="4066480"/>
            <a:ext cx="3556000" cy="2074333"/>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7" name="Picture Placeholder 2"/>
          <p:cNvSpPr>
            <a:spLocks noGrp="1"/>
          </p:cNvSpPr>
          <p:nvPr>
            <p:ph type="pic" sz="quarter" idx="23"/>
          </p:nvPr>
        </p:nvSpPr>
        <p:spPr>
          <a:xfrm>
            <a:off x="8055247" y="1961365"/>
            <a:ext cx="4127500" cy="1892300"/>
          </a:xfrm>
        </p:spPr>
        <p:txBody>
          <a:bodyPr/>
          <a:lstStyle/>
          <a:p>
            <a:r>
              <a:rPr lang="en-US"/>
              <a:t>Click icon to add picture</a:t>
            </a:r>
          </a:p>
        </p:txBody>
      </p:sp>
      <p:sp>
        <p:nvSpPr>
          <p:cNvPr id="20" name="Picture Placeholder 2"/>
          <p:cNvSpPr>
            <a:spLocks noGrp="1"/>
          </p:cNvSpPr>
          <p:nvPr>
            <p:ph type="pic" sz="quarter" idx="24"/>
          </p:nvPr>
        </p:nvSpPr>
        <p:spPr>
          <a:xfrm>
            <a:off x="1" y="1960987"/>
            <a:ext cx="4127500" cy="1892300"/>
          </a:xfrm>
        </p:spPr>
        <p:txBody>
          <a:bodyPr/>
          <a:lstStyle/>
          <a:p>
            <a:r>
              <a:rPr lang="en-US"/>
              <a:t>Click icon to add picture</a:t>
            </a:r>
          </a:p>
        </p:txBody>
      </p:sp>
      <p:sp>
        <p:nvSpPr>
          <p:cNvPr id="21" name="Picture Placeholder 2"/>
          <p:cNvSpPr>
            <a:spLocks noGrp="1"/>
          </p:cNvSpPr>
          <p:nvPr>
            <p:ph type="pic" sz="quarter" idx="25"/>
          </p:nvPr>
        </p:nvSpPr>
        <p:spPr>
          <a:xfrm>
            <a:off x="4136753" y="1960609"/>
            <a:ext cx="3914560" cy="1892300"/>
          </a:xfrm>
        </p:spPr>
        <p:txBody>
          <a:bodyPr/>
          <a:lstStyle/>
          <a:p>
            <a:r>
              <a:rPr lang="en-US"/>
              <a:t>Click icon to add picture</a:t>
            </a:r>
          </a:p>
        </p:txBody>
      </p:sp>
      <p:sp>
        <p:nvSpPr>
          <p:cNvPr id="10"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3781744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 presetClass="entr" presetSubtype="4" fill="hold" grpId="0" nodeType="afterEffect" nodePh="1">
                                  <p:stCondLst>
                                    <p:cond delay="0"/>
                                  </p:stCondLst>
                                  <p:endCondLst>
                                    <p:cond evt="begin" delay="0">
                                      <p:tn val="9"/>
                                    </p:cond>
                                  </p:end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10"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allery_11">
    <p:spTree>
      <p:nvGrpSpPr>
        <p:cNvPr id="1" name=""/>
        <p:cNvGrpSpPr/>
        <p:nvPr/>
      </p:nvGrpSpPr>
      <p:grpSpPr>
        <a:xfrm>
          <a:off x="0" y="0"/>
          <a:ext cx="0" cy="0"/>
          <a:chOff x="0" y="0"/>
          <a:chExt cx="0" cy="0"/>
        </a:xfrm>
      </p:grpSpPr>
      <p:sp>
        <p:nvSpPr>
          <p:cNvPr id="10" name="Picture Placeholder 7"/>
          <p:cNvSpPr>
            <a:spLocks noGrp="1"/>
          </p:cNvSpPr>
          <p:nvPr>
            <p:ph type="pic" sz="quarter" idx="12"/>
          </p:nvPr>
        </p:nvSpPr>
        <p:spPr>
          <a:xfrm>
            <a:off x="6097372" y="-9253"/>
            <a:ext cx="3072001" cy="3442301"/>
          </a:xfrm>
        </p:spPr>
        <p:txBody>
          <a:bodyPr anchor="ctr"/>
          <a:lstStyle>
            <a:lvl1pPr algn="ctr">
              <a:defRPr/>
            </a:lvl1pPr>
          </a:lstStyle>
          <a:p>
            <a:r>
              <a:rPr lang="en-US"/>
              <a:t>Click icon to add picture</a:t>
            </a:r>
            <a:endParaRPr lang="en-US" dirty="0"/>
          </a:p>
        </p:txBody>
      </p:sp>
      <p:sp>
        <p:nvSpPr>
          <p:cNvPr id="15" name="Picture Placeholder 7"/>
          <p:cNvSpPr>
            <a:spLocks noGrp="1"/>
          </p:cNvSpPr>
          <p:nvPr>
            <p:ph type="pic" sz="quarter" idx="17"/>
          </p:nvPr>
        </p:nvSpPr>
        <p:spPr>
          <a:xfrm>
            <a:off x="9178262" y="2"/>
            <a:ext cx="3072001" cy="3433047"/>
          </a:xfrm>
        </p:spPr>
        <p:txBody>
          <a:bodyPr anchor="ctr"/>
          <a:lstStyle>
            <a:lvl1pPr algn="ctr">
              <a:defRPr/>
            </a:lvl1pPr>
          </a:lstStyle>
          <a:p>
            <a:r>
              <a:rPr lang="en-US"/>
              <a:t>Click icon to add picture</a:t>
            </a:r>
            <a:endParaRPr lang="en-US" dirty="0"/>
          </a:p>
        </p:txBody>
      </p:sp>
      <p:sp>
        <p:nvSpPr>
          <p:cNvPr id="18" name="Picture Placeholder 7"/>
          <p:cNvSpPr>
            <a:spLocks noGrp="1"/>
          </p:cNvSpPr>
          <p:nvPr>
            <p:ph type="pic" sz="quarter" idx="20"/>
          </p:nvPr>
        </p:nvSpPr>
        <p:spPr>
          <a:xfrm>
            <a:off x="6097735" y="3443459"/>
            <a:ext cx="6152528" cy="3414541"/>
          </a:xfrm>
        </p:spPr>
        <p:txBody>
          <a:bodyPr anchor="ctr"/>
          <a:lstStyle>
            <a:lvl1pPr algn="ctr">
              <a:defRPr/>
            </a:lvl1pPr>
          </a:lstStyle>
          <a:p>
            <a:r>
              <a:rPr lang="en-US"/>
              <a:t>Click icon to add picture</a:t>
            </a:r>
            <a:endParaRPr lang="en-US" dirty="0"/>
          </a:p>
        </p:txBody>
      </p:sp>
      <p:sp>
        <p:nvSpPr>
          <p:cNvPr id="12" name="Subtitle 2"/>
          <p:cNvSpPr>
            <a:spLocks noGrp="1"/>
          </p:cNvSpPr>
          <p:nvPr>
            <p:ph type="subTitle" idx="1"/>
          </p:nvPr>
        </p:nvSpPr>
        <p:spPr>
          <a:xfrm>
            <a:off x="423955" y="5352814"/>
            <a:ext cx="5258120" cy="989297"/>
          </a:xfrm>
        </p:spPr>
        <p:txBody>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7"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7142097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2" presetClass="entr" presetSubtype="1" fill="hold" grpId="0" nodeType="afterEffect" nodePh="1">
                                  <p:stCondLst>
                                    <p:cond delay="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nodePh="1">
                                  <p:stCondLst>
                                    <p:cond delay="0"/>
                                  </p:stCondLst>
                                  <p:endCondLst>
                                    <p:cond evt="begin" delay="0">
                                      <p:tn val="13"/>
                                    </p:cond>
                                  </p:end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1+#ppt_w/2"/>
                                          </p:val>
                                        </p:tav>
                                        <p:tav tm="100000">
                                          <p:val>
                                            <p:strVal val="#ppt_x"/>
                                          </p:val>
                                        </p:tav>
                                      </p:tavLst>
                                    </p:anim>
                                    <p:anim calcmode="lin" valueType="num">
                                      <p:cBhvr additive="base">
                                        <p:cTn id="16" dur="500" fill="hold"/>
                                        <p:tgtEl>
                                          <p:spTgt spid="15"/>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nodePh="1">
                                  <p:stCondLst>
                                    <p:cond delay="0"/>
                                  </p:stCondLst>
                                  <p:endCondLst>
                                    <p:cond evt="begin" delay="0">
                                      <p:tn val="17"/>
                                    </p:cond>
                                  </p:end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galery_01">
    <p:spTree>
      <p:nvGrpSpPr>
        <p:cNvPr id="1" name=""/>
        <p:cNvGrpSpPr/>
        <p:nvPr/>
      </p:nvGrpSpPr>
      <p:grpSpPr>
        <a:xfrm>
          <a:off x="0" y="0"/>
          <a:ext cx="0" cy="0"/>
          <a:chOff x="0" y="0"/>
          <a:chExt cx="0" cy="0"/>
        </a:xfrm>
      </p:grpSpPr>
      <p:sp>
        <p:nvSpPr>
          <p:cNvPr id="6" name="Picture Placeholder 2"/>
          <p:cNvSpPr>
            <a:spLocks noGrp="1"/>
          </p:cNvSpPr>
          <p:nvPr>
            <p:ph type="pic" sz="quarter" idx="10"/>
          </p:nvPr>
        </p:nvSpPr>
        <p:spPr>
          <a:xfrm>
            <a:off x="4181720" y="518584"/>
            <a:ext cx="8010281" cy="5746749"/>
          </a:xfrm>
        </p:spPr>
        <p:txBody>
          <a:bodyPr anchor="ctr"/>
          <a:lstStyle>
            <a:lvl1pPr algn="ctr">
              <a:defRPr/>
            </a:lvl1pPr>
          </a:lstStyle>
          <a:p>
            <a:r>
              <a:rPr lang="en-US"/>
              <a:t>Click icon to add picture</a:t>
            </a:r>
            <a:endParaRPr lang="en-US" dirty="0"/>
          </a:p>
        </p:txBody>
      </p:sp>
      <p:sp>
        <p:nvSpPr>
          <p:cNvPr id="5"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Tree>
    <p:extLst>
      <p:ext uri="{BB962C8B-B14F-4D97-AF65-F5344CB8AC3E}">
        <p14:creationId xmlns:p14="http://schemas.microsoft.com/office/powerpoint/2010/main" val="34842837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_gallery_09">
    <p:spTree>
      <p:nvGrpSpPr>
        <p:cNvPr id="1" name=""/>
        <p:cNvGrpSpPr/>
        <p:nvPr/>
      </p:nvGrpSpPr>
      <p:grpSpPr>
        <a:xfrm>
          <a:off x="0" y="0"/>
          <a:ext cx="0" cy="0"/>
          <a:chOff x="0" y="0"/>
          <a:chExt cx="0" cy="0"/>
        </a:xfrm>
      </p:grpSpPr>
      <p:sp>
        <p:nvSpPr>
          <p:cNvPr id="10" name="Picture Placeholder 7"/>
          <p:cNvSpPr>
            <a:spLocks noGrp="1"/>
          </p:cNvSpPr>
          <p:nvPr>
            <p:ph type="pic" sz="quarter" idx="12"/>
          </p:nvPr>
        </p:nvSpPr>
        <p:spPr>
          <a:xfrm>
            <a:off x="4919851" y="2183033"/>
            <a:ext cx="2308040" cy="2433113"/>
          </a:xfrm>
          <a:prstGeom prst="ellipse">
            <a:avLst/>
          </a:prstGeom>
        </p:spPr>
        <p:txBody>
          <a:bodyPr anchor="ctr"/>
          <a:lstStyle>
            <a:lvl1pPr algn="ctr">
              <a:defRPr/>
            </a:lvl1pPr>
          </a:lstStyle>
          <a:p>
            <a:r>
              <a:rPr lang="en-US"/>
              <a:t>Click icon to add picture</a:t>
            </a:r>
            <a:endParaRPr lang="en-US" dirty="0"/>
          </a:p>
        </p:txBody>
      </p:sp>
      <p:sp>
        <p:nvSpPr>
          <p:cNvPr id="13" name="Picture Placeholder 7"/>
          <p:cNvSpPr>
            <a:spLocks noGrp="1"/>
          </p:cNvSpPr>
          <p:nvPr>
            <p:ph type="pic" sz="quarter" idx="15"/>
          </p:nvPr>
        </p:nvSpPr>
        <p:spPr>
          <a:xfrm>
            <a:off x="1951492" y="2189282"/>
            <a:ext cx="2308040" cy="2429871"/>
          </a:xfrm>
          <a:prstGeom prst="ellipse">
            <a:avLst/>
          </a:prstGeom>
        </p:spPr>
        <p:txBody>
          <a:bodyPr anchor="ctr"/>
          <a:lstStyle>
            <a:lvl1pPr algn="ctr">
              <a:defRPr/>
            </a:lvl1pPr>
          </a:lstStyle>
          <a:p>
            <a:r>
              <a:rPr lang="en-US"/>
              <a:t>Click icon to add picture</a:t>
            </a:r>
            <a:endParaRPr lang="en-US" dirty="0"/>
          </a:p>
        </p:txBody>
      </p:sp>
      <p:sp>
        <p:nvSpPr>
          <p:cNvPr id="15" name="Picture Placeholder 7"/>
          <p:cNvSpPr>
            <a:spLocks noGrp="1"/>
          </p:cNvSpPr>
          <p:nvPr>
            <p:ph type="pic" sz="quarter" idx="17"/>
          </p:nvPr>
        </p:nvSpPr>
        <p:spPr>
          <a:xfrm>
            <a:off x="7906661" y="2189280"/>
            <a:ext cx="2308040" cy="2429869"/>
          </a:xfrm>
          <a:prstGeom prst="ellipse">
            <a:avLst/>
          </a:prstGeom>
        </p:spPr>
        <p:txBody>
          <a:bodyPr anchor="ctr"/>
          <a:lstStyle>
            <a:lvl1pPr algn="ctr">
              <a:defRPr/>
            </a:lvl1pPr>
          </a:lstStyle>
          <a:p>
            <a:r>
              <a:rPr lang="en-US"/>
              <a:t>Click icon to add picture</a:t>
            </a:r>
            <a:endParaRPr lang="en-US" dirty="0"/>
          </a:p>
        </p:txBody>
      </p:sp>
      <p:sp>
        <p:nvSpPr>
          <p:cNvPr id="7"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6019847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childTnLst>
                          </p:cTn>
                        </p:par>
                        <p:par>
                          <p:cTn id="8" fill="hold">
                            <p:stCondLst>
                              <p:cond delay="4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0"/>
                                        </p:tgtEl>
                                        <p:attrNameLst>
                                          <p:attrName>style.visibility</p:attrName>
                                        </p:attrNameLst>
                                      </p:cBhvr>
                                      <p:to>
                                        <p:strVal val="visible"/>
                                      </p:to>
                                    </p:set>
                                    <p:animEffect transition="in" filter="fade">
                                      <p:cBhvr>
                                        <p:cTn id="11" dur="400"/>
                                        <p:tgtEl>
                                          <p:spTgt spid="10"/>
                                        </p:tgtEl>
                                      </p:cBhvr>
                                    </p:animEffect>
                                  </p:childTnLst>
                                </p:cTn>
                              </p:par>
                            </p:childTnLst>
                          </p:cTn>
                        </p:par>
                        <p:par>
                          <p:cTn id="12" fill="hold">
                            <p:stCondLst>
                              <p:cond delay="8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5"/>
                                        </p:tgtEl>
                                        <p:attrNameLst>
                                          <p:attrName>style.visibility</p:attrName>
                                        </p:attrNameLst>
                                      </p:cBhvr>
                                      <p:to>
                                        <p:strVal val="visible"/>
                                      </p:to>
                                    </p:set>
                                    <p:animEffect transition="in" filter="fade">
                                      <p:cBhvr>
                                        <p:cTn id="15" dur="400"/>
                                        <p:tgtEl>
                                          <p:spTgt spid="15"/>
                                        </p:tgtEl>
                                      </p:cBhvr>
                                    </p:animEffect>
                                  </p:childTnLst>
                                </p:cTn>
                              </p:par>
                            </p:childTnLst>
                          </p:cTn>
                        </p:par>
                        <p:par>
                          <p:cTn id="16" fill="hold">
                            <p:stCondLst>
                              <p:cond delay="12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5" grpId="0"/>
      <p:bldP spid="7"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6_about 04">
    <p:spTree>
      <p:nvGrpSpPr>
        <p:cNvPr id="1" name=""/>
        <p:cNvGrpSpPr/>
        <p:nvPr/>
      </p:nvGrpSpPr>
      <p:grpSpPr>
        <a:xfrm>
          <a:off x="0" y="0"/>
          <a:ext cx="0" cy="0"/>
          <a:chOff x="0" y="0"/>
          <a:chExt cx="0" cy="0"/>
        </a:xfrm>
      </p:grpSpPr>
      <p:sp>
        <p:nvSpPr>
          <p:cNvPr id="5" name="Picture Placeholder 2"/>
          <p:cNvSpPr>
            <a:spLocks noGrp="1"/>
          </p:cNvSpPr>
          <p:nvPr>
            <p:ph type="pic" sz="quarter" idx="29" hasCustomPrompt="1"/>
          </p:nvPr>
        </p:nvSpPr>
        <p:spPr>
          <a:xfrm>
            <a:off x="-8467" y="1911333"/>
            <a:ext cx="3031001" cy="2755456"/>
          </a:xfrm>
          <a:prstGeom prst="rect">
            <a:avLst/>
          </a:prstGeom>
        </p:spPr>
        <p:txBody>
          <a:bodyPr vert="horz" anchor="ctr">
            <a:normAutofit/>
          </a:bodyPr>
          <a:lstStyle>
            <a:lvl1pPr marL="0" indent="0" algn="ctr">
              <a:buNone/>
              <a:defRPr sz="1067">
                <a:solidFill>
                  <a:srgbClr val="202F3E"/>
                </a:solidFill>
                <a:latin typeface="Open Sans"/>
                <a:cs typeface="Open Sans"/>
              </a:defRPr>
            </a:lvl1pPr>
          </a:lstStyle>
          <a:p>
            <a:r>
              <a:rPr lang="en-US" dirty="0" err="1"/>
              <a:t>Inser</a:t>
            </a:r>
            <a:r>
              <a:rPr lang="en-US" dirty="0"/>
              <a:t> Image</a:t>
            </a:r>
          </a:p>
        </p:txBody>
      </p:sp>
      <p:sp>
        <p:nvSpPr>
          <p:cNvPr id="6" name="Picture Placeholder 2"/>
          <p:cNvSpPr>
            <a:spLocks noGrp="1"/>
          </p:cNvSpPr>
          <p:nvPr>
            <p:ph type="pic" sz="quarter" idx="30" hasCustomPrompt="1"/>
          </p:nvPr>
        </p:nvSpPr>
        <p:spPr>
          <a:xfrm>
            <a:off x="3045200" y="1911333"/>
            <a:ext cx="3031001" cy="2755456"/>
          </a:xfrm>
          <a:prstGeom prst="rect">
            <a:avLst/>
          </a:prstGeom>
        </p:spPr>
        <p:txBody>
          <a:bodyPr vert="horz" anchor="ctr">
            <a:normAutofit/>
          </a:bodyPr>
          <a:lstStyle>
            <a:lvl1pPr marL="0" indent="0" algn="ctr">
              <a:buNone/>
              <a:defRPr sz="1067">
                <a:solidFill>
                  <a:srgbClr val="202F3E"/>
                </a:solidFill>
                <a:latin typeface="Open Sans"/>
                <a:cs typeface="Open Sans"/>
              </a:defRPr>
            </a:lvl1pPr>
          </a:lstStyle>
          <a:p>
            <a:r>
              <a:rPr lang="en-US" dirty="0" err="1"/>
              <a:t>Inser</a:t>
            </a:r>
            <a:r>
              <a:rPr lang="en-US" dirty="0"/>
              <a:t> Image</a:t>
            </a:r>
          </a:p>
        </p:txBody>
      </p:sp>
      <p:sp>
        <p:nvSpPr>
          <p:cNvPr id="7" name="Picture Placeholder 2"/>
          <p:cNvSpPr>
            <a:spLocks noGrp="1"/>
          </p:cNvSpPr>
          <p:nvPr>
            <p:ph type="pic" sz="quarter" idx="31" hasCustomPrompt="1"/>
          </p:nvPr>
        </p:nvSpPr>
        <p:spPr>
          <a:xfrm>
            <a:off x="6108827" y="1911333"/>
            <a:ext cx="3031001" cy="2755456"/>
          </a:xfrm>
          <a:prstGeom prst="rect">
            <a:avLst/>
          </a:prstGeom>
        </p:spPr>
        <p:txBody>
          <a:bodyPr vert="horz" anchor="ctr">
            <a:normAutofit/>
          </a:bodyPr>
          <a:lstStyle>
            <a:lvl1pPr marL="0" indent="0" algn="ctr">
              <a:buNone/>
              <a:defRPr sz="1067">
                <a:solidFill>
                  <a:srgbClr val="202F3E"/>
                </a:solidFill>
                <a:latin typeface="Open Sans"/>
                <a:cs typeface="Open Sans"/>
              </a:defRPr>
            </a:lvl1pPr>
          </a:lstStyle>
          <a:p>
            <a:r>
              <a:rPr lang="en-US" dirty="0" err="1"/>
              <a:t>Inser</a:t>
            </a:r>
            <a:r>
              <a:rPr lang="en-US" dirty="0"/>
              <a:t> Image</a:t>
            </a:r>
          </a:p>
        </p:txBody>
      </p:sp>
      <p:sp>
        <p:nvSpPr>
          <p:cNvPr id="8" name="Picture Placeholder 2"/>
          <p:cNvSpPr>
            <a:spLocks noGrp="1"/>
          </p:cNvSpPr>
          <p:nvPr>
            <p:ph type="pic" sz="quarter" idx="32" hasCustomPrompt="1"/>
          </p:nvPr>
        </p:nvSpPr>
        <p:spPr>
          <a:xfrm>
            <a:off x="9172456" y="1911333"/>
            <a:ext cx="3031001" cy="2755456"/>
          </a:xfrm>
          <a:prstGeom prst="rect">
            <a:avLst/>
          </a:prstGeom>
        </p:spPr>
        <p:txBody>
          <a:bodyPr vert="horz" anchor="ctr">
            <a:normAutofit/>
          </a:bodyPr>
          <a:lstStyle>
            <a:lvl1pPr marL="0" indent="0" algn="ctr">
              <a:buNone/>
              <a:defRPr sz="1067">
                <a:solidFill>
                  <a:srgbClr val="202F3E"/>
                </a:solidFill>
                <a:latin typeface="Open Sans"/>
                <a:cs typeface="Open Sans"/>
              </a:defRPr>
            </a:lvl1pPr>
          </a:lstStyle>
          <a:p>
            <a:r>
              <a:rPr lang="en-US" dirty="0" err="1"/>
              <a:t>Inser</a:t>
            </a:r>
            <a:r>
              <a:rPr lang="en-US" dirty="0"/>
              <a:t> Image</a:t>
            </a:r>
          </a:p>
        </p:txBody>
      </p:sp>
      <p:sp>
        <p:nvSpPr>
          <p:cNvPr id="9" name="Text Placeholder 18"/>
          <p:cNvSpPr>
            <a:spLocks noGrp="1"/>
          </p:cNvSpPr>
          <p:nvPr>
            <p:ph type="body" sz="quarter" idx="17"/>
          </p:nvPr>
        </p:nvSpPr>
        <p:spPr>
          <a:xfrm>
            <a:off x="-9961" y="4704345"/>
            <a:ext cx="3032495" cy="1580409"/>
          </a:xfrm>
        </p:spPr>
        <p:txBody>
          <a:bodyPr>
            <a:normAutofit/>
          </a:bodyPr>
          <a:lstStyle>
            <a:lvl1pPr marL="0" indent="0" algn="just">
              <a:buNone/>
              <a:defRPr sz="800">
                <a:solidFill>
                  <a:srgbClr val="202F3E"/>
                </a:solidFill>
              </a:defRPr>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0" name="Text Placeholder 18"/>
          <p:cNvSpPr>
            <a:spLocks noGrp="1"/>
          </p:cNvSpPr>
          <p:nvPr>
            <p:ph type="body" sz="quarter" idx="33"/>
          </p:nvPr>
        </p:nvSpPr>
        <p:spPr>
          <a:xfrm>
            <a:off x="3046449" y="4704345"/>
            <a:ext cx="3032495" cy="1580409"/>
          </a:xfrm>
        </p:spPr>
        <p:txBody>
          <a:bodyPr>
            <a:normAutofit/>
          </a:bodyPr>
          <a:lstStyle>
            <a:lvl1pPr marL="0" indent="0" algn="just">
              <a:buNone/>
              <a:defRPr sz="800">
                <a:solidFill>
                  <a:srgbClr val="202F3E"/>
                </a:solidFill>
              </a:defRPr>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2" name="Text Placeholder 18"/>
          <p:cNvSpPr>
            <a:spLocks noGrp="1"/>
          </p:cNvSpPr>
          <p:nvPr>
            <p:ph type="body" sz="quarter" idx="34"/>
          </p:nvPr>
        </p:nvSpPr>
        <p:spPr>
          <a:xfrm>
            <a:off x="6108827" y="4704345"/>
            <a:ext cx="3032495" cy="1580409"/>
          </a:xfrm>
        </p:spPr>
        <p:txBody>
          <a:bodyPr>
            <a:normAutofit/>
          </a:bodyPr>
          <a:lstStyle>
            <a:lvl1pPr marL="0" indent="0" algn="just">
              <a:buNone/>
              <a:defRPr sz="800">
                <a:solidFill>
                  <a:srgbClr val="202F3E"/>
                </a:solidFill>
              </a:defRPr>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3" name="Text Placeholder 18"/>
          <p:cNvSpPr>
            <a:spLocks noGrp="1"/>
          </p:cNvSpPr>
          <p:nvPr>
            <p:ph type="body" sz="quarter" idx="35"/>
          </p:nvPr>
        </p:nvSpPr>
        <p:spPr>
          <a:xfrm>
            <a:off x="9170962" y="4704345"/>
            <a:ext cx="3032495" cy="1580409"/>
          </a:xfrm>
        </p:spPr>
        <p:txBody>
          <a:bodyPr>
            <a:normAutofit/>
          </a:bodyPr>
          <a:lstStyle>
            <a:lvl1pPr marL="0" indent="0" algn="just">
              <a:buNone/>
              <a:defRPr sz="800">
                <a:solidFill>
                  <a:srgbClr val="202F3E"/>
                </a:solidFill>
              </a:defRPr>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4"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26015107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anim calcmode="lin" valueType="num">
                                      <p:cBhvr>
                                        <p:cTn id="17" dur="1000" fill="hold"/>
                                        <p:tgtEl>
                                          <p:spTgt spid="6"/>
                                        </p:tgtEl>
                                        <p:attrNameLst>
                                          <p:attrName>ppt_x</p:attrName>
                                        </p:attrNameLst>
                                      </p:cBhvr>
                                      <p:tavLst>
                                        <p:tav tm="0">
                                          <p:val>
                                            <p:strVal val="#ppt_x"/>
                                          </p:val>
                                        </p:tav>
                                        <p:tav tm="100000">
                                          <p:val>
                                            <p:strVal val="#ppt_x"/>
                                          </p:val>
                                        </p:tav>
                                      </p:tavLst>
                                    </p:anim>
                                    <p:anim calcmode="lin" valueType="num">
                                      <p:cBhvr>
                                        <p:cTn id="18" dur="100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anim calcmode="lin" valueType="num">
                                      <p:cBhvr>
                                        <p:cTn id="22" dur="500" fill="hold"/>
                                        <p:tgtEl>
                                          <p:spTgt spid="7"/>
                                        </p:tgtEl>
                                        <p:attrNameLst>
                                          <p:attrName>ppt_x</p:attrName>
                                        </p:attrNameLst>
                                      </p:cBhvr>
                                      <p:tavLst>
                                        <p:tav tm="0">
                                          <p:val>
                                            <p:strVal val="#ppt_x"/>
                                          </p:val>
                                        </p:tav>
                                        <p:tav tm="100000">
                                          <p:val>
                                            <p:strVal val="#ppt_x"/>
                                          </p:val>
                                        </p:tav>
                                      </p:tavLst>
                                    </p:anim>
                                    <p:anim calcmode="lin" valueType="num">
                                      <p:cBhvr>
                                        <p:cTn id="23" dur="500" fill="hold"/>
                                        <p:tgtEl>
                                          <p:spTgt spid="7"/>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1000"/>
                                        <p:tgtEl>
                                          <p:spTgt spid="8"/>
                                        </p:tgtEl>
                                      </p:cBhvr>
                                    </p:animEffect>
                                    <p:anim calcmode="lin" valueType="num">
                                      <p:cBhvr>
                                        <p:cTn id="27" dur="1000" fill="hold"/>
                                        <p:tgtEl>
                                          <p:spTgt spid="8"/>
                                        </p:tgtEl>
                                        <p:attrNameLst>
                                          <p:attrName>ppt_x</p:attrName>
                                        </p:attrNameLst>
                                      </p:cBhvr>
                                      <p:tavLst>
                                        <p:tav tm="0">
                                          <p:val>
                                            <p:strVal val="#ppt_x"/>
                                          </p:val>
                                        </p:tav>
                                        <p:tav tm="100000">
                                          <p:val>
                                            <p:strVal val="#ppt_x"/>
                                          </p:val>
                                        </p:tav>
                                      </p:tavLst>
                                    </p:anim>
                                    <p:anim calcmode="lin" valueType="num">
                                      <p:cBhvr>
                                        <p:cTn id="2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4"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9_about 04">
    <p:spTree>
      <p:nvGrpSpPr>
        <p:cNvPr id="1" name=""/>
        <p:cNvGrpSpPr/>
        <p:nvPr/>
      </p:nvGrpSpPr>
      <p:grpSpPr>
        <a:xfrm>
          <a:off x="0" y="0"/>
          <a:ext cx="0" cy="0"/>
          <a:chOff x="0" y="0"/>
          <a:chExt cx="0" cy="0"/>
        </a:xfrm>
      </p:grpSpPr>
      <p:sp>
        <p:nvSpPr>
          <p:cNvPr id="6" name="Picture Placeholder 2"/>
          <p:cNvSpPr>
            <a:spLocks noGrp="1"/>
          </p:cNvSpPr>
          <p:nvPr>
            <p:ph type="pic" sz="quarter" idx="30" hasCustomPrompt="1"/>
          </p:nvPr>
        </p:nvSpPr>
        <p:spPr>
          <a:xfrm>
            <a:off x="1694253" y="1911333"/>
            <a:ext cx="2755456" cy="2755456"/>
          </a:xfrm>
          <a:prstGeom prst="rect">
            <a:avLst/>
          </a:prstGeom>
        </p:spPr>
        <p:txBody>
          <a:bodyPr vert="horz" anchor="ctr">
            <a:normAutofit/>
          </a:bodyPr>
          <a:lstStyle>
            <a:lvl1pPr marL="0" indent="0" algn="ctr">
              <a:buNone/>
              <a:defRPr sz="1067">
                <a:solidFill>
                  <a:srgbClr val="202F3E"/>
                </a:solidFill>
                <a:latin typeface="Open Sans"/>
                <a:cs typeface="Open Sans"/>
              </a:defRPr>
            </a:lvl1pPr>
          </a:lstStyle>
          <a:p>
            <a:r>
              <a:rPr lang="en-US" dirty="0" err="1"/>
              <a:t>Inser</a:t>
            </a:r>
            <a:r>
              <a:rPr lang="en-US" dirty="0"/>
              <a:t> Image</a:t>
            </a:r>
          </a:p>
        </p:txBody>
      </p:sp>
      <p:sp>
        <p:nvSpPr>
          <p:cNvPr id="7" name="Picture Placeholder 2"/>
          <p:cNvSpPr>
            <a:spLocks noGrp="1"/>
          </p:cNvSpPr>
          <p:nvPr>
            <p:ph type="pic" sz="quarter" idx="31" hasCustomPrompt="1"/>
          </p:nvPr>
        </p:nvSpPr>
        <p:spPr>
          <a:xfrm>
            <a:off x="4757881" y="1911333"/>
            <a:ext cx="2755456" cy="2755456"/>
          </a:xfrm>
          <a:prstGeom prst="rect">
            <a:avLst/>
          </a:prstGeom>
        </p:spPr>
        <p:txBody>
          <a:bodyPr vert="horz" anchor="ctr">
            <a:normAutofit/>
          </a:bodyPr>
          <a:lstStyle>
            <a:lvl1pPr marL="0" indent="0" algn="ctr">
              <a:buNone/>
              <a:defRPr sz="1067">
                <a:solidFill>
                  <a:srgbClr val="202F3E"/>
                </a:solidFill>
                <a:latin typeface="Open Sans"/>
                <a:cs typeface="Open Sans"/>
              </a:defRPr>
            </a:lvl1pPr>
          </a:lstStyle>
          <a:p>
            <a:r>
              <a:rPr lang="en-US" dirty="0" err="1"/>
              <a:t>Inser</a:t>
            </a:r>
            <a:r>
              <a:rPr lang="en-US" dirty="0"/>
              <a:t> Image</a:t>
            </a:r>
          </a:p>
        </p:txBody>
      </p:sp>
      <p:sp>
        <p:nvSpPr>
          <p:cNvPr id="8" name="Picture Placeholder 2"/>
          <p:cNvSpPr>
            <a:spLocks noGrp="1"/>
          </p:cNvSpPr>
          <p:nvPr>
            <p:ph type="pic" sz="quarter" idx="32" hasCustomPrompt="1"/>
          </p:nvPr>
        </p:nvSpPr>
        <p:spPr>
          <a:xfrm>
            <a:off x="7821509" y="1911333"/>
            <a:ext cx="2755456" cy="2755456"/>
          </a:xfrm>
          <a:prstGeom prst="rect">
            <a:avLst/>
          </a:prstGeom>
        </p:spPr>
        <p:txBody>
          <a:bodyPr vert="horz" anchor="ctr">
            <a:normAutofit/>
          </a:bodyPr>
          <a:lstStyle>
            <a:lvl1pPr marL="0" indent="0" algn="ctr">
              <a:buNone/>
              <a:defRPr sz="1067">
                <a:solidFill>
                  <a:srgbClr val="202F3E"/>
                </a:solidFill>
                <a:latin typeface="Open Sans"/>
                <a:cs typeface="Open Sans"/>
              </a:defRPr>
            </a:lvl1pPr>
          </a:lstStyle>
          <a:p>
            <a:r>
              <a:rPr lang="en-US" dirty="0" err="1"/>
              <a:t>Inser</a:t>
            </a:r>
            <a:r>
              <a:rPr lang="en-US" dirty="0"/>
              <a:t> Image</a:t>
            </a:r>
          </a:p>
        </p:txBody>
      </p:sp>
      <p:sp>
        <p:nvSpPr>
          <p:cNvPr id="10" name="Text Placeholder 18"/>
          <p:cNvSpPr>
            <a:spLocks noGrp="1"/>
          </p:cNvSpPr>
          <p:nvPr>
            <p:ph type="body" sz="quarter" idx="33"/>
          </p:nvPr>
        </p:nvSpPr>
        <p:spPr>
          <a:xfrm>
            <a:off x="1695571" y="4776180"/>
            <a:ext cx="2756813" cy="1436736"/>
          </a:xfrm>
        </p:spPr>
        <p:txBody>
          <a:bodyPr>
            <a:normAutofit/>
          </a:bodyPr>
          <a:lstStyle>
            <a:lvl1pPr marL="0" indent="0" algn="just">
              <a:buNone/>
              <a:defRPr sz="800">
                <a:solidFill>
                  <a:srgbClr val="202F3E"/>
                </a:solidFill>
              </a:defRPr>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2" name="Text Placeholder 18"/>
          <p:cNvSpPr>
            <a:spLocks noGrp="1"/>
          </p:cNvSpPr>
          <p:nvPr>
            <p:ph type="body" sz="quarter" idx="34"/>
          </p:nvPr>
        </p:nvSpPr>
        <p:spPr>
          <a:xfrm>
            <a:off x="4757950" y="4776180"/>
            <a:ext cx="2756813" cy="1436736"/>
          </a:xfrm>
        </p:spPr>
        <p:txBody>
          <a:bodyPr>
            <a:normAutofit/>
          </a:bodyPr>
          <a:lstStyle>
            <a:lvl1pPr marL="0" indent="0" algn="just">
              <a:buNone/>
              <a:defRPr sz="800">
                <a:solidFill>
                  <a:srgbClr val="202F3E"/>
                </a:solidFill>
              </a:defRPr>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3" name="Text Placeholder 18"/>
          <p:cNvSpPr>
            <a:spLocks noGrp="1"/>
          </p:cNvSpPr>
          <p:nvPr>
            <p:ph type="body" sz="quarter" idx="35"/>
          </p:nvPr>
        </p:nvSpPr>
        <p:spPr>
          <a:xfrm>
            <a:off x="7820084" y="4776180"/>
            <a:ext cx="2756813" cy="1436736"/>
          </a:xfrm>
        </p:spPr>
        <p:txBody>
          <a:bodyPr>
            <a:normAutofit/>
          </a:bodyPr>
          <a:lstStyle>
            <a:lvl1pPr marL="0" indent="0" algn="just">
              <a:buNone/>
              <a:defRPr sz="800">
                <a:solidFill>
                  <a:srgbClr val="202F3E"/>
                </a:solidFill>
              </a:defRPr>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4"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90310391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anim calcmode="lin" valueType="num">
                                      <p:cBhvr>
                                        <p:cTn id="11" dur="500" fill="hold"/>
                                        <p:tgtEl>
                                          <p:spTgt spid="6"/>
                                        </p:tgtEl>
                                        <p:attrNameLst>
                                          <p:attrName>ppt_x</p:attrName>
                                        </p:attrNameLst>
                                      </p:cBhvr>
                                      <p:tavLst>
                                        <p:tav tm="0">
                                          <p:val>
                                            <p:strVal val="#ppt_x"/>
                                          </p:val>
                                        </p:tav>
                                        <p:tav tm="100000">
                                          <p:val>
                                            <p:strVal val="#ppt_x"/>
                                          </p:val>
                                        </p:tav>
                                      </p:tavLst>
                                    </p:anim>
                                    <p:anim calcmode="lin" valueType="num">
                                      <p:cBhvr>
                                        <p:cTn id="12" dur="5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xEl>
                                              <p:pRg st="0" end="0"/>
                                            </p:txEl>
                                          </p:spTgt>
                                        </p:tgtEl>
                                        <p:attrNameLst>
                                          <p:attrName>style.visibility</p:attrName>
                                        </p:attrNameLst>
                                      </p:cBhvr>
                                      <p:to>
                                        <p:strVal val="visible"/>
                                      </p:to>
                                    </p:set>
                                    <p:animEffect transition="in" filter="fade">
                                      <p:cBhvr>
                                        <p:cTn id="16" dur="500"/>
                                        <p:tgtEl>
                                          <p:spTgt spid="10">
                                            <p:txEl>
                                              <p:pRg st="0" end="0"/>
                                            </p:txEl>
                                          </p:spTgt>
                                        </p:tgtEl>
                                      </p:cBhvr>
                                    </p:animEffect>
                                  </p:childTnLst>
                                </p:cTn>
                              </p:par>
                              <p:par>
                                <p:cTn id="17" presetID="47"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anim calcmode="lin" valueType="num">
                                      <p:cBhvr>
                                        <p:cTn id="20" dur="500" fill="hold"/>
                                        <p:tgtEl>
                                          <p:spTgt spid="7"/>
                                        </p:tgtEl>
                                        <p:attrNameLst>
                                          <p:attrName>ppt_x</p:attrName>
                                        </p:attrNameLst>
                                      </p:cBhvr>
                                      <p:tavLst>
                                        <p:tav tm="0">
                                          <p:val>
                                            <p:strVal val="#ppt_x"/>
                                          </p:val>
                                        </p:tav>
                                        <p:tav tm="100000">
                                          <p:val>
                                            <p:strVal val="#ppt_x"/>
                                          </p:val>
                                        </p:tav>
                                      </p:tavLst>
                                    </p:anim>
                                    <p:anim calcmode="lin" valueType="num">
                                      <p:cBhvr>
                                        <p:cTn id="21" dur="5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par>
                                <p:cTn id="26" presetID="47"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anim calcmode="lin" valueType="num">
                                      <p:cBhvr>
                                        <p:cTn id="29" dur="500" fill="hold"/>
                                        <p:tgtEl>
                                          <p:spTgt spid="8"/>
                                        </p:tgtEl>
                                        <p:attrNameLst>
                                          <p:attrName>ppt_x</p:attrName>
                                        </p:attrNameLst>
                                      </p:cBhvr>
                                      <p:tavLst>
                                        <p:tav tm="0">
                                          <p:val>
                                            <p:strVal val="#ppt_x"/>
                                          </p:val>
                                        </p:tav>
                                        <p:tav tm="100000">
                                          <p:val>
                                            <p:strVal val="#ppt_x"/>
                                          </p:val>
                                        </p:tav>
                                      </p:tavLst>
                                    </p:anim>
                                    <p:anim calcmode="lin" valueType="num">
                                      <p:cBhvr>
                                        <p:cTn id="30" dur="500" fill="hold"/>
                                        <p:tgtEl>
                                          <p:spTgt spid="8"/>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fade">
                                      <p:cBhvr>
                                        <p:cTn id="34"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gallery_12">
    <p:spTree>
      <p:nvGrpSpPr>
        <p:cNvPr id="1" name=""/>
        <p:cNvGrpSpPr/>
        <p:nvPr/>
      </p:nvGrpSpPr>
      <p:grpSpPr>
        <a:xfrm>
          <a:off x="0" y="0"/>
          <a:ext cx="0" cy="0"/>
          <a:chOff x="0" y="0"/>
          <a:chExt cx="0" cy="0"/>
        </a:xfrm>
      </p:grpSpPr>
      <p:sp>
        <p:nvSpPr>
          <p:cNvPr id="1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5"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3" name="Slide Number Placeholder 5"/>
          <p:cNvSpPr txBox="1">
            <a:spLocks/>
          </p:cNvSpPr>
          <p:nvPr/>
        </p:nvSpPr>
        <p:spPr>
          <a:xfrm>
            <a:off x="277539" y="6364091"/>
            <a:ext cx="3203724" cy="503163"/>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0" name="Picture Placeholder 7"/>
          <p:cNvSpPr>
            <a:spLocks noGrp="1"/>
          </p:cNvSpPr>
          <p:nvPr>
            <p:ph type="pic" sz="quarter" idx="10"/>
          </p:nvPr>
        </p:nvSpPr>
        <p:spPr>
          <a:xfrm>
            <a:off x="-8889" y="1"/>
            <a:ext cx="6096279" cy="1711897"/>
          </a:xfrm>
        </p:spPr>
        <p:txBody>
          <a:bodyPr anchor="ctr"/>
          <a:lstStyle>
            <a:lvl1pPr algn="ctr">
              <a:defRPr/>
            </a:lvl1pPr>
          </a:lstStyle>
          <a:p>
            <a:r>
              <a:rPr lang="en-US"/>
              <a:t>Click icon to add picture</a:t>
            </a:r>
            <a:endParaRPr lang="en-US" dirty="0"/>
          </a:p>
        </p:txBody>
      </p:sp>
      <p:sp>
        <p:nvSpPr>
          <p:cNvPr id="12" name="Picture Placeholder 7"/>
          <p:cNvSpPr>
            <a:spLocks noGrp="1"/>
          </p:cNvSpPr>
          <p:nvPr>
            <p:ph type="pic" sz="quarter" idx="12"/>
          </p:nvPr>
        </p:nvSpPr>
        <p:spPr>
          <a:xfrm>
            <a:off x="6097372" y="1"/>
            <a:ext cx="6094993" cy="1711897"/>
          </a:xfrm>
        </p:spPr>
        <p:txBody>
          <a:bodyPr anchor="ctr"/>
          <a:lstStyle>
            <a:lvl1pPr algn="ctr">
              <a:defRPr/>
            </a:lvl1pPr>
          </a:lstStyle>
          <a:p>
            <a:r>
              <a:rPr lang="en-US"/>
              <a:t>Click icon to add picture</a:t>
            </a:r>
            <a:endParaRPr lang="en-US" dirty="0"/>
          </a:p>
        </p:txBody>
      </p:sp>
      <p:sp>
        <p:nvSpPr>
          <p:cNvPr id="14" name="Picture Placeholder 7"/>
          <p:cNvSpPr>
            <a:spLocks noGrp="1"/>
          </p:cNvSpPr>
          <p:nvPr>
            <p:ph type="pic" sz="quarter" idx="14"/>
          </p:nvPr>
        </p:nvSpPr>
        <p:spPr>
          <a:xfrm>
            <a:off x="-9253" y="1721152"/>
            <a:ext cx="6096279" cy="1711897"/>
          </a:xfrm>
        </p:spPr>
        <p:txBody>
          <a:bodyPr anchor="ctr"/>
          <a:lstStyle>
            <a:lvl1pPr algn="ctr">
              <a:defRPr/>
            </a:lvl1pPr>
          </a:lstStyle>
          <a:p>
            <a:r>
              <a:rPr lang="en-US"/>
              <a:t>Click icon to add picture</a:t>
            </a:r>
            <a:endParaRPr lang="en-US" dirty="0"/>
          </a:p>
        </p:txBody>
      </p:sp>
      <p:sp>
        <p:nvSpPr>
          <p:cNvPr id="16" name="Picture Placeholder 7"/>
          <p:cNvSpPr>
            <a:spLocks noGrp="1"/>
          </p:cNvSpPr>
          <p:nvPr>
            <p:ph type="pic" sz="quarter" idx="16"/>
          </p:nvPr>
        </p:nvSpPr>
        <p:spPr>
          <a:xfrm>
            <a:off x="6097008" y="1721152"/>
            <a:ext cx="6094993" cy="1711897"/>
          </a:xfrm>
        </p:spPr>
        <p:txBody>
          <a:bodyPr anchor="ctr"/>
          <a:lstStyle>
            <a:lvl1pPr algn="ctr">
              <a:defRPr/>
            </a:lvl1pPr>
          </a:lstStyle>
          <a:p>
            <a:r>
              <a:rPr lang="en-US"/>
              <a:t>Click icon to add picture</a:t>
            </a:r>
            <a:endParaRPr lang="en-US" dirty="0"/>
          </a:p>
        </p:txBody>
      </p:sp>
      <p:sp>
        <p:nvSpPr>
          <p:cNvPr id="18" name="Picture Placeholder 7"/>
          <p:cNvSpPr>
            <a:spLocks noGrp="1"/>
          </p:cNvSpPr>
          <p:nvPr>
            <p:ph type="pic" sz="quarter" idx="18"/>
          </p:nvPr>
        </p:nvSpPr>
        <p:spPr>
          <a:xfrm>
            <a:off x="-8525" y="3443460"/>
            <a:ext cx="6096279" cy="1711897"/>
          </a:xfrm>
        </p:spPr>
        <p:txBody>
          <a:bodyPr anchor="ctr"/>
          <a:lstStyle>
            <a:lvl1pPr algn="ctr">
              <a:defRPr/>
            </a:lvl1pPr>
          </a:lstStyle>
          <a:p>
            <a:r>
              <a:rPr lang="en-US"/>
              <a:t>Click icon to add picture</a:t>
            </a:r>
            <a:endParaRPr lang="en-US" dirty="0"/>
          </a:p>
        </p:txBody>
      </p:sp>
      <p:sp>
        <p:nvSpPr>
          <p:cNvPr id="20" name="Picture Placeholder 7"/>
          <p:cNvSpPr>
            <a:spLocks noGrp="1"/>
          </p:cNvSpPr>
          <p:nvPr>
            <p:ph type="pic" sz="quarter" idx="20"/>
          </p:nvPr>
        </p:nvSpPr>
        <p:spPr>
          <a:xfrm>
            <a:off x="6097736" y="3443460"/>
            <a:ext cx="6094993" cy="1711897"/>
          </a:xfrm>
        </p:spPr>
        <p:txBody>
          <a:bodyPr anchor="ctr"/>
          <a:lstStyle>
            <a:lvl1pPr algn="ctr">
              <a:defRPr/>
            </a:lvl1pPr>
          </a:lstStyle>
          <a:p>
            <a:r>
              <a:rPr lang="en-US"/>
              <a:t>Click icon to add picture</a:t>
            </a:r>
            <a:endParaRPr lang="en-US" dirty="0"/>
          </a:p>
        </p:txBody>
      </p:sp>
      <p:sp>
        <p:nvSpPr>
          <p:cNvPr id="22" name="Picture Placeholder 7"/>
          <p:cNvSpPr>
            <a:spLocks noGrp="1"/>
          </p:cNvSpPr>
          <p:nvPr>
            <p:ph type="pic" sz="quarter" idx="22"/>
          </p:nvPr>
        </p:nvSpPr>
        <p:spPr>
          <a:xfrm>
            <a:off x="-8889" y="5164610"/>
            <a:ext cx="6096279" cy="1711897"/>
          </a:xfrm>
        </p:spPr>
        <p:txBody>
          <a:bodyPr anchor="ctr"/>
          <a:lstStyle>
            <a:lvl1pPr algn="ctr">
              <a:defRPr/>
            </a:lvl1pPr>
          </a:lstStyle>
          <a:p>
            <a:r>
              <a:rPr lang="en-US"/>
              <a:t>Click icon to add picture</a:t>
            </a:r>
            <a:endParaRPr lang="en-US" dirty="0"/>
          </a:p>
        </p:txBody>
      </p:sp>
      <p:sp>
        <p:nvSpPr>
          <p:cNvPr id="24" name="Picture Placeholder 7"/>
          <p:cNvSpPr>
            <a:spLocks noGrp="1"/>
          </p:cNvSpPr>
          <p:nvPr>
            <p:ph type="pic" sz="quarter" idx="24"/>
          </p:nvPr>
        </p:nvSpPr>
        <p:spPr>
          <a:xfrm>
            <a:off x="6097372" y="5164610"/>
            <a:ext cx="6094993" cy="1711897"/>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3024447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par>
                          <p:cTn id="8" fill="hold">
                            <p:stCondLst>
                              <p:cond delay="4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Effect transition="in" filter="fade">
                                      <p:cBhvr>
                                        <p:cTn id="11" dur="400"/>
                                        <p:tgtEl>
                                          <p:spTgt spid="12"/>
                                        </p:tgtEl>
                                      </p:cBhvr>
                                    </p:animEffect>
                                  </p:childTnLst>
                                </p:cTn>
                              </p:par>
                            </p:childTnLst>
                          </p:cTn>
                        </p:par>
                        <p:par>
                          <p:cTn id="12" fill="hold">
                            <p:stCondLst>
                              <p:cond delay="8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Effect transition="in" filter="fade">
                                      <p:cBhvr>
                                        <p:cTn id="15" dur="400"/>
                                        <p:tgtEl>
                                          <p:spTgt spid="14"/>
                                        </p:tgtEl>
                                      </p:cBhvr>
                                    </p:animEffect>
                                  </p:childTnLst>
                                </p:cTn>
                              </p:par>
                            </p:childTnLst>
                          </p:cTn>
                        </p:par>
                        <p:par>
                          <p:cTn id="16" fill="hold">
                            <p:stCondLst>
                              <p:cond delay="12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Effect transition="in" filter="fade">
                                      <p:cBhvr>
                                        <p:cTn id="19" dur="400"/>
                                        <p:tgtEl>
                                          <p:spTgt spid="16"/>
                                        </p:tgtEl>
                                      </p:cBhvr>
                                    </p:animEffect>
                                  </p:childTnLst>
                                </p:cTn>
                              </p:par>
                            </p:childTnLst>
                          </p:cTn>
                        </p:par>
                        <p:par>
                          <p:cTn id="20" fill="hold">
                            <p:stCondLst>
                              <p:cond delay="16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8"/>
                                        </p:tgtEl>
                                        <p:attrNameLst>
                                          <p:attrName>style.visibility</p:attrName>
                                        </p:attrNameLst>
                                      </p:cBhvr>
                                      <p:to>
                                        <p:strVal val="visible"/>
                                      </p:to>
                                    </p:set>
                                    <p:animEffect transition="in" filter="fade">
                                      <p:cBhvr>
                                        <p:cTn id="23" dur="400"/>
                                        <p:tgtEl>
                                          <p:spTgt spid="18"/>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0"/>
                                        </p:tgtEl>
                                        <p:attrNameLst>
                                          <p:attrName>style.visibility</p:attrName>
                                        </p:attrNameLst>
                                      </p:cBhvr>
                                      <p:to>
                                        <p:strVal val="visible"/>
                                      </p:to>
                                    </p:set>
                                    <p:animEffect transition="in" filter="fade">
                                      <p:cBhvr>
                                        <p:cTn id="27" dur="400"/>
                                        <p:tgtEl>
                                          <p:spTgt spid="20"/>
                                        </p:tgtEl>
                                      </p:cBhvr>
                                    </p:animEffect>
                                  </p:childTnLst>
                                </p:cTn>
                              </p:par>
                            </p:childTnLst>
                          </p:cTn>
                        </p:par>
                        <p:par>
                          <p:cTn id="28" fill="hold">
                            <p:stCondLst>
                              <p:cond delay="2400"/>
                            </p:stCondLst>
                            <p:childTnLst>
                              <p:par>
                                <p:cTn id="29" presetID="10" presetClass="entr" presetSubtype="0" fill="hold" grpId="0" nodeType="afterEffect" nodePh="1">
                                  <p:stCondLst>
                                    <p:cond delay="0"/>
                                  </p:stCondLst>
                                  <p:endCondLst>
                                    <p:cond evt="begin" delay="0">
                                      <p:tn val="29"/>
                                    </p:cond>
                                  </p:endCondLst>
                                  <p:childTnLst>
                                    <p:set>
                                      <p:cBhvr>
                                        <p:cTn id="30" dur="1" fill="hold">
                                          <p:stCondLst>
                                            <p:cond delay="0"/>
                                          </p:stCondLst>
                                        </p:cTn>
                                        <p:tgtEl>
                                          <p:spTgt spid="22"/>
                                        </p:tgtEl>
                                        <p:attrNameLst>
                                          <p:attrName>style.visibility</p:attrName>
                                        </p:attrNameLst>
                                      </p:cBhvr>
                                      <p:to>
                                        <p:strVal val="visible"/>
                                      </p:to>
                                    </p:set>
                                    <p:animEffect transition="in" filter="fade">
                                      <p:cBhvr>
                                        <p:cTn id="31" dur="400"/>
                                        <p:tgtEl>
                                          <p:spTgt spid="22"/>
                                        </p:tgtEl>
                                      </p:cBhvr>
                                    </p:animEffect>
                                  </p:childTnLst>
                                </p:cTn>
                              </p:par>
                            </p:childTnLst>
                          </p:cTn>
                        </p:par>
                        <p:par>
                          <p:cTn id="32" fill="hold">
                            <p:stCondLst>
                              <p:cond delay="2800"/>
                            </p:stCondLst>
                            <p:childTnLst>
                              <p:par>
                                <p:cTn id="33" presetID="10" presetClass="entr" presetSubtype="0" fill="hold" grpId="0" nodeType="afterEffect" nodePh="1">
                                  <p:stCondLst>
                                    <p:cond delay="0"/>
                                  </p:stCondLst>
                                  <p:endCondLst>
                                    <p:cond evt="begin" delay="0">
                                      <p:tn val="33"/>
                                    </p:cond>
                                  </p:endCondLst>
                                  <p:childTnLst>
                                    <p:set>
                                      <p:cBhvr>
                                        <p:cTn id="34" dur="1" fill="hold">
                                          <p:stCondLst>
                                            <p:cond delay="0"/>
                                          </p:stCondLst>
                                        </p:cTn>
                                        <p:tgtEl>
                                          <p:spTgt spid="24"/>
                                        </p:tgtEl>
                                        <p:attrNameLst>
                                          <p:attrName>style.visibility</p:attrName>
                                        </p:attrNameLst>
                                      </p:cBhvr>
                                      <p:to>
                                        <p:strVal val="visible"/>
                                      </p:to>
                                    </p:set>
                                    <p:animEffect transition="in" filter="fade">
                                      <p:cBhvr>
                                        <p:cTn id="35"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P spid="20" grpId="0"/>
      <p:bldP spid="22" grpId="0"/>
      <p:bldP spid="24"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gallery_13">
    <p:spTree>
      <p:nvGrpSpPr>
        <p:cNvPr id="1" name=""/>
        <p:cNvGrpSpPr/>
        <p:nvPr/>
      </p:nvGrpSpPr>
      <p:grpSpPr>
        <a:xfrm>
          <a:off x="0" y="0"/>
          <a:ext cx="0" cy="0"/>
          <a:chOff x="0" y="0"/>
          <a:chExt cx="0" cy="0"/>
        </a:xfrm>
      </p:grpSpPr>
      <p:sp>
        <p:nvSpPr>
          <p:cNvPr id="1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0" name="Picture Placeholder 7"/>
          <p:cNvSpPr>
            <a:spLocks noGrp="1"/>
          </p:cNvSpPr>
          <p:nvPr>
            <p:ph type="pic" sz="quarter" idx="10"/>
          </p:nvPr>
        </p:nvSpPr>
        <p:spPr>
          <a:xfrm>
            <a:off x="-8889" y="1"/>
            <a:ext cx="6096279" cy="1711897"/>
          </a:xfrm>
        </p:spPr>
        <p:txBody>
          <a:bodyPr anchor="ctr"/>
          <a:lstStyle>
            <a:lvl1pPr algn="ctr">
              <a:defRPr/>
            </a:lvl1pPr>
          </a:lstStyle>
          <a:p>
            <a:r>
              <a:rPr lang="en-US"/>
              <a:t>Click icon to add picture</a:t>
            </a:r>
            <a:endParaRPr lang="en-US" dirty="0"/>
          </a:p>
        </p:txBody>
      </p:sp>
      <p:sp>
        <p:nvSpPr>
          <p:cNvPr id="12" name="Picture Placeholder 7"/>
          <p:cNvSpPr>
            <a:spLocks noGrp="1"/>
          </p:cNvSpPr>
          <p:nvPr>
            <p:ph type="pic" sz="quarter" idx="12"/>
          </p:nvPr>
        </p:nvSpPr>
        <p:spPr>
          <a:xfrm>
            <a:off x="6097372" y="1"/>
            <a:ext cx="6094993" cy="1711897"/>
          </a:xfrm>
        </p:spPr>
        <p:txBody>
          <a:bodyPr anchor="ctr"/>
          <a:lstStyle>
            <a:lvl1pPr algn="ctr">
              <a:defRPr/>
            </a:lvl1pPr>
          </a:lstStyle>
          <a:p>
            <a:r>
              <a:rPr lang="en-US"/>
              <a:t>Click icon to add picture</a:t>
            </a:r>
            <a:endParaRPr lang="en-US" dirty="0"/>
          </a:p>
        </p:txBody>
      </p:sp>
      <p:sp>
        <p:nvSpPr>
          <p:cNvPr id="14" name="Picture Placeholder 7"/>
          <p:cNvSpPr>
            <a:spLocks noGrp="1"/>
          </p:cNvSpPr>
          <p:nvPr>
            <p:ph type="pic" sz="quarter" idx="14"/>
          </p:nvPr>
        </p:nvSpPr>
        <p:spPr>
          <a:xfrm>
            <a:off x="-9253" y="1721152"/>
            <a:ext cx="6096279" cy="1711897"/>
          </a:xfrm>
        </p:spPr>
        <p:txBody>
          <a:bodyPr anchor="ctr"/>
          <a:lstStyle>
            <a:lvl1pPr algn="ctr">
              <a:defRPr/>
            </a:lvl1pPr>
          </a:lstStyle>
          <a:p>
            <a:r>
              <a:rPr lang="en-US"/>
              <a:t>Click icon to add picture</a:t>
            </a:r>
            <a:endParaRPr lang="en-US" dirty="0"/>
          </a:p>
        </p:txBody>
      </p:sp>
      <p:sp>
        <p:nvSpPr>
          <p:cNvPr id="16" name="Picture Placeholder 7"/>
          <p:cNvSpPr>
            <a:spLocks noGrp="1"/>
          </p:cNvSpPr>
          <p:nvPr>
            <p:ph type="pic" sz="quarter" idx="16"/>
          </p:nvPr>
        </p:nvSpPr>
        <p:spPr>
          <a:xfrm>
            <a:off x="6097008" y="1721152"/>
            <a:ext cx="6094993" cy="1711897"/>
          </a:xfrm>
        </p:spPr>
        <p:txBody>
          <a:bodyPr anchor="ctr"/>
          <a:lstStyle>
            <a:lvl1pPr algn="ctr">
              <a:defRPr/>
            </a:lvl1pPr>
          </a:lstStyle>
          <a:p>
            <a:r>
              <a:rPr lang="en-US"/>
              <a:t>Click icon to add picture</a:t>
            </a:r>
            <a:endParaRPr lang="en-US" dirty="0"/>
          </a:p>
        </p:txBody>
      </p:sp>
      <p:sp>
        <p:nvSpPr>
          <p:cNvPr id="18" name="Picture Placeholder 7"/>
          <p:cNvSpPr>
            <a:spLocks noGrp="1"/>
          </p:cNvSpPr>
          <p:nvPr>
            <p:ph type="pic" sz="quarter" idx="18"/>
          </p:nvPr>
        </p:nvSpPr>
        <p:spPr>
          <a:xfrm>
            <a:off x="-8525" y="3443460"/>
            <a:ext cx="6096279" cy="1711897"/>
          </a:xfrm>
        </p:spPr>
        <p:txBody>
          <a:bodyPr anchor="ctr"/>
          <a:lstStyle>
            <a:lvl1pPr algn="ctr">
              <a:defRPr/>
            </a:lvl1pPr>
          </a:lstStyle>
          <a:p>
            <a:r>
              <a:rPr lang="en-US"/>
              <a:t>Click icon to add picture</a:t>
            </a:r>
            <a:endParaRPr lang="en-US" dirty="0"/>
          </a:p>
        </p:txBody>
      </p:sp>
      <p:sp>
        <p:nvSpPr>
          <p:cNvPr id="20" name="Picture Placeholder 7"/>
          <p:cNvSpPr>
            <a:spLocks noGrp="1"/>
          </p:cNvSpPr>
          <p:nvPr>
            <p:ph type="pic" sz="quarter" idx="20"/>
          </p:nvPr>
        </p:nvSpPr>
        <p:spPr>
          <a:xfrm>
            <a:off x="6097736" y="3443460"/>
            <a:ext cx="6094993" cy="1711897"/>
          </a:xfrm>
        </p:spPr>
        <p:txBody>
          <a:bodyPr anchor="ctr"/>
          <a:lstStyle>
            <a:lvl1pPr algn="ctr">
              <a:defRPr/>
            </a:lvl1pPr>
          </a:lstStyle>
          <a:p>
            <a:r>
              <a:rPr lang="en-US"/>
              <a:t>Click icon to add picture</a:t>
            </a:r>
            <a:endParaRPr lang="en-US" dirty="0"/>
          </a:p>
        </p:txBody>
      </p:sp>
      <p:sp>
        <p:nvSpPr>
          <p:cNvPr id="11" name="Title 1"/>
          <p:cNvSpPr>
            <a:spLocks noGrp="1"/>
          </p:cNvSpPr>
          <p:nvPr>
            <p:ph type="ctrTitle"/>
          </p:nvPr>
        </p:nvSpPr>
        <p:spPr>
          <a:xfrm>
            <a:off x="6096925" y="5263709"/>
            <a:ext cx="5734011" cy="623433"/>
          </a:xfrm>
        </p:spPr>
        <p:txBody>
          <a:bodyPr>
            <a:noAutofit/>
          </a:bodyPr>
          <a:lstStyle>
            <a:lvl1pPr algn="l">
              <a:defRPr sz="2667">
                <a:solidFill>
                  <a:schemeClr val="tx1"/>
                </a:solidFill>
              </a:defRPr>
            </a:lvl1pPr>
          </a:lstStyle>
          <a:p>
            <a:r>
              <a:rPr lang="en-US"/>
              <a:t>Click to edit Master title style</a:t>
            </a:r>
            <a:endParaRPr lang="en-US" dirty="0"/>
          </a:p>
        </p:txBody>
      </p:sp>
      <p:sp>
        <p:nvSpPr>
          <p:cNvPr id="13" name="Subtitle 2"/>
          <p:cNvSpPr>
            <a:spLocks noGrp="1"/>
          </p:cNvSpPr>
          <p:nvPr>
            <p:ph type="subTitle" idx="1"/>
          </p:nvPr>
        </p:nvSpPr>
        <p:spPr>
          <a:xfrm>
            <a:off x="6097735" y="5902684"/>
            <a:ext cx="5733195" cy="614275"/>
          </a:xfrm>
        </p:spPr>
        <p:txBody>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26434953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childTnLst>
                          </p:cTn>
                        </p:par>
                        <p:par>
                          <p:cTn id="8" fill="hold">
                            <p:stCondLst>
                              <p:cond delay="4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Effect transition="in" filter="fade">
                                      <p:cBhvr>
                                        <p:cTn id="11" dur="400"/>
                                        <p:tgtEl>
                                          <p:spTgt spid="12"/>
                                        </p:tgtEl>
                                      </p:cBhvr>
                                    </p:animEffect>
                                  </p:childTnLst>
                                </p:cTn>
                              </p:par>
                            </p:childTnLst>
                          </p:cTn>
                        </p:par>
                        <p:par>
                          <p:cTn id="12" fill="hold">
                            <p:stCondLst>
                              <p:cond delay="8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14"/>
                                        </p:tgtEl>
                                        <p:attrNameLst>
                                          <p:attrName>style.visibility</p:attrName>
                                        </p:attrNameLst>
                                      </p:cBhvr>
                                      <p:to>
                                        <p:strVal val="visible"/>
                                      </p:to>
                                    </p:set>
                                    <p:animEffect transition="in" filter="fade">
                                      <p:cBhvr>
                                        <p:cTn id="15" dur="400"/>
                                        <p:tgtEl>
                                          <p:spTgt spid="14"/>
                                        </p:tgtEl>
                                      </p:cBhvr>
                                    </p:animEffect>
                                  </p:childTnLst>
                                </p:cTn>
                              </p:par>
                            </p:childTnLst>
                          </p:cTn>
                        </p:par>
                        <p:par>
                          <p:cTn id="16" fill="hold">
                            <p:stCondLst>
                              <p:cond delay="12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6"/>
                                        </p:tgtEl>
                                        <p:attrNameLst>
                                          <p:attrName>style.visibility</p:attrName>
                                        </p:attrNameLst>
                                      </p:cBhvr>
                                      <p:to>
                                        <p:strVal val="visible"/>
                                      </p:to>
                                    </p:set>
                                    <p:animEffect transition="in" filter="fade">
                                      <p:cBhvr>
                                        <p:cTn id="19" dur="400"/>
                                        <p:tgtEl>
                                          <p:spTgt spid="16"/>
                                        </p:tgtEl>
                                      </p:cBhvr>
                                    </p:animEffect>
                                  </p:childTnLst>
                                </p:cTn>
                              </p:par>
                            </p:childTnLst>
                          </p:cTn>
                        </p:par>
                        <p:par>
                          <p:cTn id="20" fill="hold">
                            <p:stCondLst>
                              <p:cond delay="1600"/>
                            </p:stCondLst>
                            <p:childTnLst>
                              <p:par>
                                <p:cTn id="21" presetID="10" presetClass="entr" presetSubtype="0" fill="hold" grpId="0" nodeType="afterEffect" nodePh="1">
                                  <p:stCondLst>
                                    <p:cond delay="0"/>
                                  </p:stCondLst>
                                  <p:endCondLst>
                                    <p:cond evt="begin" delay="0">
                                      <p:tn val="21"/>
                                    </p:cond>
                                  </p:endCondLst>
                                  <p:childTnLst>
                                    <p:set>
                                      <p:cBhvr>
                                        <p:cTn id="22" dur="1" fill="hold">
                                          <p:stCondLst>
                                            <p:cond delay="0"/>
                                          </p:stCondLst>
                                        </p:cTn>
                                        <p:tgtEl>
                                          <p:spTgt spid="18"/>
                                        </p:tgtEl>
                                        <p:attrNameLst>
                                          <p:attrName>style.visibility</p:attrName>
                                        </p:attrNameLst>
                                      </p:cBhvr>
                                      <p:to>
                                        <p:strVal val="visible"/>
                                      </p:to>
                                    </p:set>
                                    <p:animEffect transition="in" filter="fade">
                                      <p:cBhvr>
                                        <p:cTn id="23" dur="400"/>
                                        <p:tgtEl>
                                          <p:spTgt spid="18"/>
                                        </p:tgtEl>
                                      </p:cBhvr>
                                    </p:animEffect>
                                  </p:childTnLst>
                                </p:cTn>
                              </p:par>
                            </p:childTnLst>
                          </p:cTn>
                        </p:par>
                        <p:par>
                          <p:cTn id="24" fill="hold">
                            <p:stCondLst>
                              <p:cond delay="2000"/>
                            </p:stCondLst>
                            <p:childTnLst>
                              <p:par>
                                <p:cTn id="25" presetID="10" presetClass="entr" presetSubtype="0" fill="hold" grpId="0" nodeType="afterEffect" nodePh="1">
                                  <p:stCondLst>
                                    <p:cond delay="0"/>
                                  </p:stCondLst>
                                  <p:endCondLst>
                                    <p:cond evt="begin" delay="0">
                                      <p:tn val="25"/>
                                    </p:cond>
                                  </p:endCondLst>
                                  <p:childTnLst>
                                    <p:set>
                                      <p:cBhvr>
                                        <p:cTn id="26" dur="1" fill="hold">
                                          <p:stCondLst>
                                            <p:cond delay="0"/>
                                          </p:stCondLst>
                                        </p:cTn>
                                        <p:tgtEl>
                                          <p:spTgt spid="20"/>
                                        </p:tgtEl>
                                        <p:attrNameLst>
                                          <p:attrName>style.visibility</p:attrName>
                                        </p:attrNameLst>
                                      </p:cBhvr>
                                      <p:to>
                                        <p:strVal val="visible"/>
                                      </p:to>
                                    </p:set>
                                    <p:animEffect transition="in" filter="fade">
                                      <p:cBhvr>
                                        <p:cTn id="27" dur="4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P spid="18" grpId="0"/>
      <p:bldP spid="20"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gallery_14">
    <p:spTree>
      <p:nvGrpSpPr>
        <p:cNvPr id="1" name=""/>
        <p:cNvGrpSpPr/>
        <p:nvPr/>
      </p:nvGrpSpPr>
      <p:grpSpPr>
        <a:xfrm>
          <a:off x="0" y="0"/>
          <a:ext cx="0" cy="0"/>
          <a:chOff x="0" y="0"/>
          <a:chExt cx="0" cy="0"/>
        </a:xfrm>
      </p:grpSpPr>
      <p:sp>
        <p:nvSpPr>
          <p:cNvPr id="14"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3"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2" name="Slide Number Placeholder 5"/>
          <p:cNvSpPr txBox="1">
            <a:spLocks/>
          </p:cNvSpPr>
          <p:nvPr/>
        </p:nvSpPr>
        <p:spPr>
          <a:xfrm>
            <a:off x="277539" y="6364091"/>
            <a:ext cx="3203724" cy="503163"/>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5" name="Picture Placeholder 7"/>
          <p:cNvSpPr>
            <a:spLocks noGrp="1"/>
          </p:cNvSpPr>
          <p:nvPr>
            <p:ph type="pic" sz="quarter" idx="10"/>
          </p:nvPr>
        </p:nvSpPr>
        <p:spPr>
          <a:xfrm>
            <a:off x="-4654" y="1"/>
            <a:ext cx="3072001" cy="3433049"/>
          </a:xfrm>
        </p:spPr>
        <p:txBody>
          <a:bodyPr anchor="ctr"/>
          <a:lstStyle>
            <a:lvl1pPr algn="ctr">
              <a:defRPr/>
            </a:lvl1pPr>
          </a:lstStyle>
          <a:p>
            <a:r>
              <a:rPr lang="en-US"/>
              <a:t>Click icon to add picture</a:t>
            </a:r>
            <a:endParaRPr lang="en-US" dirty="0"/>
          </a:p>
        </p:txBody>
      </p:sp>
      <p:sp>
        <p:nvSpPr>
          <p:cNvPr id="6" name="Picture Placeholder 7"/>
          <p:cNvSpPr>
            <a:spLocks noGrp="1"/>
          </p:cNvSpPr>
          <p:nvPr>
            <p:ph type="pic" sz="quarter" idx="15"/>
          </p:nvPr>
        </p:nvSpPr>
        <p:spPr>
          <a:xfrm>
            <a:off x="3076237" y="1"/>
            <a:ext cx="3072001" cy="3433048"/>
          </a:xfrm>
        </p:spPr>
        <p:txBody>
          <a:bodyPr anchor="ctr"/>
          <a:lstStyle>
            <a:lvl1pPr algn="ctr">
              <a:defRPr/>
            </a:lvl1pPr>
          </a:lstStyle>
          <a:p>
            <a:r>
              <a:rPr lang="en-US"/>
              <a:t>Click icon to add picture</a:t>
            </a:r>
            <a:endParaRPr lang="en-US" dirty="0"/>
          </a:p>
        </p:txBody>
      </p:sp>
      <p:sp>
        <p:nvSpPr>
          <p:cNvPr id="7" name="Picture Placeholder 7"/>
          <p:cNvSpPr>
            <a:spLocks noGrp="1"/>
          </p:cNvSpPr>
          <p:nvPr>
            <p:ph type="pic" sz="quarter" idx="18"/>
          </p:nvPr>
        </p:nvSpPr>
        <p:spPr>
          <a:xfrm>
            <a:off x="-4290" y="3443459"/>
            <a:ext cx="3072001" cy="3433048"/>
          </a:xfrm>
        </p:spPr>
        <p:txBody>
          <a:bodyPr anchor="ctr"/>
          <a:lstStyle>
            <a:lvl1pPr algn="ctr">
              <a:defRPr/>
            </a:lvl1pPr>
          </a:lstStyle>
          <a:p>
            <a:r>
              <a:rPr lang="en-US"/>
              <a:t>Click icon to add picture</a:t>
            </a:r>
            <a:endParaRPr lang="en-US" dirty="0"/>
          </a:p>
        </p:txBody>
      </p:sp>
      <p:sp>
        <p:nvSpPr>
          <p:cNvPr id="8" name="Picture Placeholder 7"/>
          <p:cNvSpPr>
            <a:spLocks noGrp="1"/>
          </p:cNvSpPr>
          <p:nvPr>
            <p:ph type="pic" sz="quarter" idx="23"/>
          </p:nvPr>
        </p:nvSpPr>
        <p:spPr>
          <a:xfrm>
            <a:off x="3076601" y="3443461"/>
            <a:ext cx="3072001" cy="3433047"/>
          </a:xfrm>
        </p:spPr>
        <p:txBody>
          <a:bodyPr anchor="ctr"/>
          <a:lstStyle>
            <a:lvl1pPr algn="ctr">
              <a:defRPr/>
            </a:lvl1pPr>
          </a:lstStyle>
          <a:p>
            <a:r>
              <a:rPr lang="en-US"/>
              <a:t>Click icon to add picture</a:t>
            </a:r>
            <a:endParaRPr lang="en-US" dirty="0"/>
          </a:p>
        </p:txBody>
      </p:sp>
      <p:sp>
        <p:nvSpPr>
          <p:cNvPr id="9" name="Title 1"/>
          <p:cNvSpPr>
            <a:spLocks noGrp="1"/>
          </p:cNvSpPr>
          <p:nvPr>
            <p:ph type="ctrTitle"/>
          </p:nvPr>
        </p:nvSpPr>
        <p:spPr>
          <a:xfrm>
            <a:off x="6284240" y="2072028"/>
            <a:ext cx="5299945" cy="1371433"/>
          </a:xfrm>
        </p:spPr>
        <p:txBody>
          <a:bodyPr anchor="b">
            <a:noAutofit/>
          </a:bodyPr>
          <a:lstStyle>
            <a:lvl1pPr algn="l">
              <a:defRPr sz="2667">
                <a:solidFill>
                  <a:schemeClr val="tx1"/>
                </a:solidFill>
              </a:defRPr>
            </a:lvl1pPr>
          </a:lstStyle>
          <a:p>
            <a:r>
              <a:rPr lang="en-US"/>
              <a:t>Click to edit Master title style</a:t>
            </a:r>
            <a:endParaRPr lang="en-US" dirty="0"/>
          </a:p>
        </p:txBody>
      </p:sp>
      <p:sp>
        <p:nvSpPr>
          <p:cNvPr id="10" name="Subtitle 2"/>
          <p:cNvSpPr>
            <a:spLocks noGrp="1"/>
          </p:cNvSpPr>
          <p:nvPr>
            <p:ph type="subTitle" idx="1"/>
          </p:nvPr>
        </p:nvSpPr>
        <p:spPr>
          <a:xfrm>
            <a:off x="6285425" y="3449131"/>
            <a:ext cx="5299191" cy="1408200"/>
          </a:xfrm>
        </p:spPr>
        <p:txBody>
          <a:bodyPr/>
          <a:lstStyle>
            <a:lvl1pPr marL="0" indent="0" algn="l">
              <a:buNone/>
              <a:defRPr>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2899231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par>
                          <p:cTn id="8" fill="hold">
                            <p:stCondLst>
                              <p:cond delay="400"/>
                            </p:stCondLst>
                            <p:childTnLst>
                              <p:par>
                                <p:cTn id="9" presetID="10" presetClass="entr" presetSubtype="0" fill="hold" grpId="0" nodeType="afterEffect" nodePh="1">
                                  <p:stCondLst>
                                    <p:cond delay="0"/>
                                  </p:stCondLst>
                                  <p:endCondLst>
                                    <p:cond evt="begin" delay="0">
                                      <p:tn val="9"/>
                                    </p:cond>
                                  </p:endCondLst>
                                  <p:childTnLst>
                                    <p:set>
                                      <p:cBhvr>
                                        <p:cTn id="10" dur="1" fill="hold">
                                          <p:stCondLst>
                                            <p:cond delay="0"/>
                                          </p:stCondLst>
                                        </p:cTn>
                                        <p:tgtEl>
                                          <p:spTgt spid="6"/>
                                        </p:tgtEl>
                                        <p:attrNameLst>
                                          <p:attrName>style.visibility</p:attrName>
                                        </p:attrNameLst>
                                      </p:cBhvr>
                                      <p:to>
                                        <p:strVal val="visible"/>
                                      </p:to>
                                    </p:set>
                                    <p:animEffect transition="in" filter="fade">
                                      <p:cBhvr>
                                        <p:cTn id="11" dur="400"/>
                                        <p:tgtEl>
                                          <p:spTgt spid="6"/>
                                        </p:tgtEl>
                                      </p:cBhvr>
                                    </p:animEffect>
                                  </p:childTnLst>
                                </p:cTn>
                              </p:par>
                            </p:childTnLst>
                          </p:cTn>
                        </p:par>
                        <p:par>
                          <p:cTn id="12" fill="hold">
                            <p:stCondLst>
                              <p:cond delay="8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7"/>
                                        </p:tgtEl>
                                        <p:attrNameLst>
                                          <p:attrName>style.visibility</p:attrName>
                                        </p:attrNameLst>
                                      </p:cBhvr>
                                      <p:to>
                                        <p:strVal val="visible"/>
                                      </p:to>
                                    </p:set>
                                    <p:animEffect transition="in" filter="fade">
                                      <p:cBhvr>
                                        <p:cTn id="15" dur="400"/>
                                        <p:tgtEl>
                                          <p:spTgt spid="7"/>
                                        </p:tgtEl>
                                      </p:cBhvr>
                                    </p:animEffect>
                                  </p:childTnLst>
                                </p:cTn>
                              </p:par>
                            </p:childTnLst>
                          </p:cTn>
                        </p:par>
                        <p:par>
                          <p:cTn id="16" fill="hold">
                            <p:stCondLst>
                              <p:cond delay="12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8"/>
                                        </p:tgtEl>
                                        <p:attrNameLst>
                                          <p:attrName>style.visibility</p:attrName>
                                        </p:attrNameLst>
                                      </p:cBhvr>
                                      <p:to>
                                        <p:strVal val="visible"/>
                                      </p:to>
                                    </p:set>
                                    <p:animEffect transition="in" filter="fade">
                                      <p:cBhvr>
                                        <p:cTn id="19"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esume">
    <p:spTree>
      <p:nvGrpSpPr>
        <p:cNvPr id="1" name=""/>
        <p:cNvGrpSpPr/>
        <p:nvPr/>
      </p:nvGrpSpPr>
      <p:grpSpPr>
        <a:xfrm>
          <a:off x="0" y="0"/>
          <a:ext cx="0" cy="0"/>
          <a:chOff x="0" y="0"/>
          <a:chExt cx="0" cy="0"/>
        </a:xfrm>
      </p:grpSpPr>
      <p:sp>
        <p:nvSpPr>
          <p:cNvPr id="14" name="Picture Placeholder 13"/>
          <p:cNvSpPr>
            <a:spLocks noGrp="1"/>
          </p:cNvSpPr>
          <p:nvPr>
            <p:ph type="pic" sz="quarter" idx="14"/>
          </p:nvPr>
        </p:nvSpPr>
        <p:spPr>
          <a:xfrm>
            <a:off x="6107297" y="0"/>
            <a:ext cx="6114585" cy="6858000"/>
          </a:xfrm>
        </p:spPr>
        <p:txBody>
          <a:bodyPr anchor="ctr"/>
          <a:lstStyle>
            <a:lvl1pPr marL="0" indent="0" algn="ctr">
              <a:buNone/>
              <a:defRPr/>
            </a:lvl1pPr>
          </a:lstStyle>
          <a:p>
            <a:r>
              <a:rPr lang="en-US"/>
              <a:t>Click icon to add picture</a:t>
            </a:r>
          </a:p>
        </p:txBody>
      </p:sp>
      <p:sp>
        <p:nvSpPr>
          <p:cNvPr id="5"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454937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2" fill="hold" grpId="0" nodeType="afterEffect" nodePh="1">
                                  <p:stCondLst>
                                    <p:cond delay="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Resume">
    <p:spTree>
      <p:nvGrpSpPr>
        <p:cNvPr id="1" name=""/>
        <p:cNvGrpSpPr/>
        <p:nvPr/>
      </p:nvGrpSpPr>
      <p:grpSpPr>
        <a:xfrm>
          <a:off x="0" y="0"/>
          <a:ext cx="0" cy="0"/>
          <a:chOff x="0" y="0"/>
          <a:chExt cx="0" cy="0"/>
        </a:xfrm>
      </p:grpSpPr>
      <p:sp>
        <p:nvSpPr>
          <p:cNvPr id="14" name="Picture Placeholder 13"/>
          <p:cNvSpPr>
            <a:spLocks noGrp="1"/>
          </p:cNvSpPr>
          <p:nvPr>
            <p:ph type="pic" sz="quarter" idx="14"/>
          </p:nvPr>
        </p:nvSpPr>
        <p:spPr>
          <a:xfrm>
            <a:off x="8317257" y="0"/>
            <a:ext cx="3904625" cy="6858000"/>
          </a:xfrm>
        </p:spPr>
        <p:txBody>
          <a:bodyPr anchor="ctr"/>
          <a:lstStyle>
            <a:lvl1pPr marL="0" indent="0" algn="ctr">
              <a:buNone/>
              <a:defRPr/>
            </a:lvl1pPr>
          </a:lstStyle>
          <a:p>
            <a:r>
              <a:rPr lang="en-US"/>
              <a:t>Click icon to add picture</a:t>
            </a:r>
          </a:p>
        </p:txBody>
      </p:sp>
      <p:sp>
        <p:nvSpPr>
          <p:cNvPr id="5"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1260822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2" fill="hold" grpId="0" nodeType="afterEffect" nodePh="1">
                                  <p:stCondLst>
                                    <p:cond delay="0"/>
                                  </p:stCondLst>
                                  <p:endCondLst>
                                    <p:cond evt="begin" delay="0">
                                      <p:tn val="9"/>
                                    </p:cond>
                                  </p:end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about 01">
    <p:spTree>
      <p:nvGrpSpPr>
        <p:cNvPr id="1" name=""/>
        <p:cNvGrpSpPr/>
        <p:nvPr/>
      </p:nvGrpSpPr>
      <p:grpSpPr>
        <a:xfrm>
          <a:off x="0" y="0"/>
          <a:ext cx="0" cy="0"/>
          <a:chOff x="0" y="0"/>
          <a:chExt cx="0" cy="0"/>
        </a:xfrm>
      </p:grpSpPr>
      <p:sp>
        <p:nvSpPr>
          <p:cNvPr id="5" name="Text Placeholder 18"/>
          <p:cNvSpPr>
            <a:spLocks noGrp="1"/>
          </p:cNvSpPr>
          <p:nvPr>
            <p:ph type="body" sz="quarter" idx="17"/>
          </p:nvPr>
        </p:nvSpPr>
        <p:spPr>
          <a:xfrm>
            <a:off x="4016964" y="1625554"/>
            <a:ext cx="4045185" cy="3529705"/>
          </a:xfrm>
        </p:spPr>
        <p:txBody>
          <a:bodyPr>
            <a:normAutofit/>
          </a:bodyPr>
          <a:lstStyle>
            <a:lvl1pPr marL="0" indent="0" algn="l">
              <a:buNone/>
              <a:defRPr sz="800"/>
            </a:lvl1pPr>
            <a:lvl2pPr marL="609585" indent="0" algn="ctr">
              <a:buNone/>
              <a:defRPr sz="933"/>
            </a:lvl2pPr>
            <a:lvl3pPr marL="1219170" indent="0" algn="ctr">
              <a:buNone/>
              <a:defRPr sz="933"/>
            </a:lvl3pPr>
            <a:lvl4pPr marL="1828754" indent="0" algn="ctr">
              <a:buNone/>
              <a:defRPr sz="933"/>
            </a:lvl4pPr>
            <a:lvl5pPr marL="2438339" indent="0" algn="ctr">
              <a:buNone/>
              <a:defRPr sz="933"/>
            </a:lvl5pPr>
          </a:lstStyle>
          <a:p>
            <a:pPr lvl="0"/>
            <a:r>
              <a:rPr lang="en-US"/>
              <a:t>Click to edit Master text styles</a:t>
            </a:r>
          </a:p>
        </p:txBody>
      </p:sp>
      <p:sp>
        <p:nvSpPr>
          <p:cNvPr id="16" name="Text Placeholder 18"/>
          <p:cNvSpPr>
            <a:spLocks noGrp="1"/>
          </p:cNvSpPr>
          <p:nvPr>
            <p:ph type="body" sz="quarter" idx="21"/>
          </p:nvPr>
        </p:nvSpPr>
        <p:spPr>
          <a:xfrm>
            <a:off x="8709983" y="1625554"/>
            <a:ext cx="3058855" cy="3529705"/>
          </a:xfrm>
        </p:spPr>
        <p:txBody>
          <a:bodyPr>
            <a:normAutofit/>
          </a:bodyPr>
          <a:lstStyle>
            <a:lvl1pPr marL="0" indent="0" algn="l">
              <a:buNone/>
              <a:defRPr sz="800"/>
            </a:lvl1pPr>
            <a:lvl2pPr marL="609585" indent="0" algn="ctr">
              <a:buNone/>
              <a:defRPr sz="933"/>
            </a:lvl2pPr>
            <a:lvl3pPr marL="1219170" indent="0" algn="ctr">
              <a:buNone/>
              <a:defRPr sz="933"/>
            </a:lvl3pPr>
            <a:lvl4pPr marL="1828754" indent="0" algn="ctr">
              <a:buNone/>
              <a:defRPr sz="933"/>
            </a:lvl4pPr>
            <a:lvl5pPr marL="2438339" indent="0" algn="ctr">
              <a:buNone/>
              <a:defRPr sz="933"/>
            </a:lvl5pPr>
          </a:lstStyle>
          <a:p>
            <a:pPr lvl="0"/>
            <a:r>
              <a:rPr lang="en-US"/>
              <a:t>Click to edit Master text styles</a:t>
            </a:r>
          </a:p>
        </p:txBody>
      </p:sp>
      <p:sp>
        <p:nvSpPr>
          <p:cNvPr id="11" name="Picture Placeholder 2"/>
          <p:cNvSpPr>
            <a:spLocks noGrp="1"/>
          </p:cNvSpPr>
          <p:nvPr>
            <p:ph type="pic" sz="quarter" idx="22"/>
          </p:nvPr>
        </p:nvSpPr>
        <p:spPr>
          <a:xfrm>
            <a:off x="423334" y="1625600"/>
            <a:ext cx="2912533" cy="4716355"/>
          </a:xfrm>
        </p:spPr>
        <p:txBody>
          <a:bodyPr/>
          <a:lstStyle/>
          <a:p>
            <a:r>
              <a:rPr lang="en-US"/>
              <a:t>Click icon to add picture</a:t>
            </a:r>
          </a:p>
        </p:txBody>
      </p:sp>
      <p:sp>
        <p:nvSpPr>
          <p:cNvPr id="8"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6037521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2" presetClass="entr" presetSubtype="4" fill="hold" grpId="0" nodeType="withEffect" nodePh="1">
                                  <p:stCondLst>
                                    <p:cond delay="0"/>
                                  </p:stCondLst>
                                  <p:endCondLst>
                                    <p:cond evt="begin" delay="0">
                                      <p:tn val="8"/>
                                    </p:cond>
                                  </p:end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ppt_x"/>
                                          </p:val>
                                        </p:tav>
                                        <p:tav tm="100000">
                                          <p:val>
                                            <p:strVal val="#ppt_x"/>
                                          </p:val>
                                        </p:tav>
                                      </p:tavLst>
                                    </p:anim>
                                    <p:anim calcmode="lin" valueType="num">
                                      <p:cBhvr additive="base">
                                        <p:cTn id="11" dur="500" fill="hold"/>
                                        <p:tgtEl>
                                          <p:spTgt spid="11"/>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Effect transition="in" filter="fade">
                                      <p:cBhvr>
                                        <p:cTn id="19"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1" grpId="0"/>
      <p:bldP spid="8"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about 04">
    <p:spTree>
      <p:nvGrpSpPr>
        <p:cNvPr id="1" name=""/>
        <p:cNvGrpSpPr/>
        <p:nvPr/>
      </p:nvGrpSpPr>
      <p:grpSpPr>
        <a:xfrm>
          <a:off x="0" y="0"/>
          <a:ext cx="0" cy="0"/>
          <a:chOff x="0" y="0"/>
          <a:chExt cx="0" cy="0"/>
        </a:xfrm>
      </p:grpSpPr>
      <p:sp>
        <p:nvSpPr>
          <p:cNvPr id="5" name="Text Placeholder 18"/>
          <p:cNvSpPr>
            <a:spLocks noGrp="1"/>
          </p:cNvSpPr>
          <p:nvPr>
            <p:ph type="body" sz="quarter" idx="17"/>
          </p:nvPr>
        </p:nvSpPr>
        <p:spPr>
          <a:xfrm>
            <a:off x="423957" y="4803732"/>
            <a:ext cx="5551969" cy="1416797"/>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7" name="Text Placeholder 18"/>
          <p:cNvSpPr>
            <a:spLocks noGrp="1"/>
          </p:cNvSpPr>
          <p:nvPr>
            <p:ph type="body" sz="quarter" idx="19"/>
          </p:nvPr>
        </p:nvSpPr>
        <p:spPr>
          <a:xfrm>
            <a:off x="6202839" y="4803732"/>
            <a:ext cx="5566567" cy="1416797"/>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3" name="Text Placeholder 18"/>
          <p:cNvSpPr>
            <a:spLocks noGrp="1"/>
          </p:cNvSpPr>
          <p:nvPr>
            <p:ph type="body" sz="quarter" idx="21"/>
          </p:nvPr>
        </p:nvSpPr>
        <p:spPr>
          <a:xfrm>
            <a:off x="440528" y="2213713"/>
            <a:ext cx="2671675" cy="2368249"/>
          </a:xfrm>
        </p:spPr>
        <p:txBody>
          <a:bodyPr>
            <a:normAutofit/>
          </a:bodyPr>
          <a:lstStyle>
            <a:lvl1pPr marL="0" indent="0" algn="ctr">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4" name="Text Placeholder 18"/>
          <p:cNvSpPr>
            <a:spLocks noGrp="1"/>
          </p:cNvSpPr>
          <p:nvPr>
            <p:ph type="body" sz="quarter" idx="22"/>
          </p:nvPr>
        </p:nvSpPr>
        <p:spPr>
          <a:xfrm>
            <a:off x="3304252" y="2213713"/>
            <a:ext cx="2671675" cy="2368249"/>
          </a:xfrm>
        </p:spPr>
        <p:txBody>
          <a:bodyPr>
            <a:normAutofit/>
          </a:bodyPr>
          <a:lstStyle>
            <a:lvl1pPr marL="0" indent="0" algn="ctr">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5" name="Text Placeholder 18"/>
          <p:cNvSpPr>
            <a:spLocks noGrp="1"/>
          </p:cNvSpPr>
          <p:nvPr>
            <p:ph type="body" sz="quarter" idx="23"/>
          </p:nvPr>
        </p:nvSpPr>
        <p:spPr>
          <a:xfrm>
            <a:off x="6202838" y="2213713"/>
            <a:ext cx="2671675" cy="2368249"/>
          </a:xfrm>
        </p:spPr>
        <p:txBody>
          <a:bodyPr>
            <a:normAutofit/>
          </a:bodyPr>
          <a:lstStyle>
            <a:lvl1pPr marL="0" indent="0" algn="ctr">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6" name="Text Placeholder 18"/>
          <p:cNvSpPr>
            <a:spLocks noGrp="1"/>
          </p:cNvSpPr>
          <p:nvPr>
            <p:ph type="body" sz="quarter" idx="24"/>
          </p:nvPr>
        </p:nvSpPr>
        <p:spPr>
          <a:xfrm>
            <a:off x="9097732" y="2213713"/>
            <a:ext cx="2671675" cy="2368249"/>
          </a:xfrm>
        </p:spPr>
        <p:txBody>
          <a:bodyPr>
            <a:normAutofit/>
          </a:bodyPr>
          <a:lstStyle>
            <a:lvl1pPr marL="0" indent="0" algn="ctr">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0"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0541779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500"/>
                                        <p:tgtEl>
                                          <p:spTgt spid="1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0"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galery_02">
    <p:spTree>
      <p:nvGrpSpPr>
        <p:cNvPr id="1" name=""/>
        <p:cNvGrpSpPr/>
        <p:nvPr/>
      </p:nvGrpSpPr>
      <p:grpSpPr>
        <a:xfrm>
          <a:off x="0" y="0"/>
          <a:ext cx="0" cy="0"/>
          <a:chOff x="0" y="0"/>
          <a:chExt cx="0" cy="0"/>
        </a:xfrm>
      </p:grpSpPr>
      <p:sp>
        <p:nvSpPr>
          <p:cNvPr id="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6" name="Picture Placeholder 2"/>
          <p:cNvSpPr>
            <a:spLocks noGrp="1"/>
          </p:cNvSpPr>
          <p:nvPr>
            <p:ph type="pic" sz="quarter" idx="10"/>
          </p:nvPr>
        </p:nvSpPr>
        <p:spPr>
          <a:xfrm>
            <a:off x="-2117" y="518584"/>
            <a:ext cx="11582401" cy="5746749"/>
          </a:xfrm>
        </p:spPr>
        <p:txBody>
          <a:bodyPr anchor="ctr"/>
          <a:lstStyle>
            <a:lvl1pPr algn="ctr">
              <a:defRPr/>
            </a:lvl1pPr>
          </a:lstStyle>
          <a:p>
            <a:r>
              <a:rPr lang="en-US"/>
              <a:t>Click icon to add picture</a:t>
            </a:r>
            <a:endParaRPr lang="en-US" dirty="0"/>
          </a:p>
        </p:txBody>
      </p:sp>
      <p:sp>
        <p:nvSpPr>
          <p:cNvPr id="5"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Tree>
    <p:extLst>
      <p:ext uri="{BB962C8B-B14F-4D97-AF65-F5344CB8AC3E}">
        <p14:creationId xmlns:p14="http://schemas.microsoft.com/office/powerpoint/2010/main" val="42137994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_about 04">
    <p:spTree>
      <p:nvGrpSpPr>
        <p:cNvPr id="1" name=""/>
        <p:cNvGrpSpPr/>
        <p:nvPr/>
      </p:nvGrpSpPr>
      <p:grpSpPr>
        <a:xfrm>
          <a:off x="0" y="0"/>
          <a:ext cx="0" cy="0"/>
          <a:chOff x="0" y="0"/>
          <a:chExt cx="0" cy="0"/>
        </a:xfrm>
      </p:grpSpPr>
      <p:sp>
        <p:nvSpPr>
          <p:cNvPr id="5" name="Text Placeholder 18"/>
          <p:cNvSpPr>
            <a:spLocks noGrp="1"/>
          </p:cNvSpPr>
          <p:nvPr>
            <p:ph type="body" sz="quarter" idx="17"/>
          </p:nvPr>
        </p:nvSpPr>
        <p:spPr>
          <a:xfrm>
            <a:off x="731311" y="3818860"/>
            <a:ext cx="2428795" cy="2509944"/>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6" name="Text Placeholder 18"/>
          <p:cNvSpPr>
            <a:spLocks noGrp="1"/>
          </p:cNvSpPr>
          <p:nvPr>
            <p:ph type="body" sz="quarter" idx="18"/>
          </p:nvPr>
        </p:nvSpPr>
        <p:spPr>
          <a:xfrm>
            <a:off x="3495421" y="3818860"/>
            <a:ext cx="2428795" cy="2509944"/>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7" name="Text Placeholder 18"/>
          <p:cNvSpPr>
            <a:spLocks noGrp="1"/>
          </p:cNvSpPr>
          <p:nvPr>
            <p:ph type="body" sz="quarter" idx="19"/>
          </p:nvPr>
        </p:nvSpPr>
        <p:spPr>
          <a:xfrm>
            <a:off x="6264511" y="3818860"/>
            <a:ext cx="2428795" cy="2509944"/>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2" name="Text Placeholder 18"/>
          <p:cNvSpPr>
            <a:spLocks noGrp="1"/>
          </p:cNvSpPr>
          <p:nvPr>
            <p:ph type="body" sz="quarter" idx="20"/>
          </p:nvPr>
        </p:nvSpPr>
        <p:spPr>
          <a:xfrm>
            <a:off x="9029907" y="3818860"/>
            <a:ext cx="2428795" cy="2509944"/>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3" name="Text Placeholder 18"/>
          <p:cNvSpPr>
            <a:spLocks noGrp="1"/>
          </p:cNvSpPr>
          <p:nvPr>
            <p:ph type="body" sz="quarter" idx="21"/>
          </p:nvPr>
        </p:nvSpPr>
        <p:spPr>
          <a:xfrm>
            <a:off x="731311" y="2197936"/>
            <a:ext cx="2428795" cy="1416797"/>
          </a:xfrm>
        </p:spPr>
        <p:txBody>
          <a:bodyPr>
            <a:normAutofit/>
          </a:bodyPr>
          <a:lstStyle>
            <a:lvl1pPr marL="0" indent="0" algn="ctr">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4" name="Text Placeholder 18"/>
          <p:cNvSpPr>
            <a:spLocks noGrp="1"/>
          </p:cNvSpPr>
          <p:nvPr>
            <p:ph type="body" sz="quarter" idx="22"/>
          </p:nvPr>
        </p:nvSpPr>
        <p:spPr>
          <a:xfrm>
            <a:off x="3495421" y="2197936"/>
            <a:ext cx="2428795" cy="1416797"/>
          </a:xfrm>
        </p:spPr>
        <p:txBody>
          <a:bodyPr>
            <a:normAutofit/>
          </a:bodyPr>
          <a:lstStyle>
            <a:lvl1pPr marL="0" indent="0" algn="ctr">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5" name="Text Placeholder 18"/>
          <p:cNvSpPr>
            <a:spLocks noGrp="1"/>
          </p:cNvSpPr>
          <p:nvPr>
            <p:ph type="body" sz="quarter" idx="23"/>
          </p:nvPr>
        </p:nvSpPr>
        <p:spPr>
          <a:xfrm>
            <a:off x="6264511" y="2197936"/>
            <a:ext cx="2428795" cy="1416797"/>
          </a:xfrm>
        </p:spPr>
        <p:txBody>
          <a:bodyPr>
            <a:normAutofit/>
          </a:bodyPr>
          <a:lstStyle>
            <a:lvl1pPr marL="0" indent="0" algn="ctr">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6" name="Text Placeholder 18"/>
          <p:cNvSpPr>
            <a:spLocks noGrp="1"/>
          </p:cNvSpPr>
          <p:nvPr>
            <p:ph type="body" sz="quarter" idx="24"/>
          </p:nvPr>
        </p:nvSpPr>
        <p:spPr>
          <a:xfrm>
            <a:off x="9029907" y="2197936"/>
            <a:ext cx="2428795" cy="1416797"/>
          </a:xfrm>
        </p:spPr>
        <p:txBody>
          <a:bodyPr>
            <a:normAutofit/>
          </a:bodyPr>
          <a:lstStyle>
            <a:lvl1pPr marL="0" indent="0" algn="ctr">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7"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7893583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animEffect transition="in" filter="fade">
                                      <p:cBhvr>
                                        <p:cTn id="11" dur="500"/>
                                        <p:tgtEl>
                                          <p:spTgt spid="1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fade">
                                      <p:cBhvr>
                                        <p:cTn id="19" dur="500"/>
                                        <p:tgtEl>
                                          <p:spTgt spid="15">
                                            <p:txEl>
                                              <p:pRg st="0" end="0"/>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animEffect transition="in" filter="fade">
                                      <p:cBhvr>
                                        <p:cTn id="23" dur="500"/>
                                        <p:tgtEl>
                                          <p:spTgt spid="16">
                                            <p:txEl>
                                              <p:pRg st="0" end="0"/>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fade">
                                      <p:cBhvr>
                                        <p:cTn id="27" dur="500"/>
                                        <p:tgtEl>
                                          <p:spTgt spid="12">
                                            <p:txEl>
                                              <p:pRg st="0" end="0"/>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animEffect transition="in" filter="fade">
                                      <p:cBhvr>
                                        <p:cTn id="31" dur="500"/>
                                        <p:tgtEl>
                                          <p:spTgt spid="7">
                                            <p:txEl>
                                              <p:pRg st="0" end="0"/>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Effect transition="in" filter="fade">
                                      <p:cBhvr>
                                        <p:cTn id="3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about 04">
    <p:spTree>
      <p:nvGrpSpPr>
        <p:cNvPr id="1" name=""/>
        <p:cNvGrpSpPr/>
        <p:nvPr/>
      </p:nvGrpSpPr>
      <p:grpSpPr>
        <a:xfrm>
          <a:off x="0" y="0"/>
          <a:ext cx="0" cy="0"/>
          <a:chOff x="0" y="0"/>
          <a:chExt cx="0" cy="0"/>
        </a:xfrm>
      </p:grpSpPr>
      <p:sp>
        <p:nvSpPr>
          <p:cNvPr id="5" name="Picture Placeholder 2"/>
          <p:cNvSpPr>
            <a:spLocks noGrp="1"/>
          </p:cNvSpPr>
          <p:nvPr>
            <p:ph type="pic" sz="quarter" idx="32" hasCustomPrompt="1"/>
          </p:nvPr>
        </p:nvSpPr>
        <p:spPr>
          <a:xfrm>
            <a:off x="6715325" y="81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6" name="Picture Placeholder 2"/>
          <p:cNvSpPr>
            <a:spLocks noGrp="1"/>
          </p:cNvSpPr>
          <p:nvPr>
            <p:ph type="pic" sz="quarter" idx="33" hasCustomPrompt="1"/>
          </p:nvPr>
        </p:nvSpPr>
        <p:spPr>
          <a:xfrm>
            <a:off x="6715325" y="13737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7" name="Picture Placeholder 2"/>
          <p:cNvSpPr>
            <a:spLocks noGrp="1"/>
          </p:cNvSpPr>
          <p:nvPr>
            <p:ph type="pic" sz="quarter" idx="34" hasCustomPrompt="1"/>
          </p:nvPr>
        </p:nvSpPr>
        <p:spPr>
          <a:xfrm>
            <a:off x="6715325" y="274178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8" name="Picture Placeholder 2"/>
          <p:cNvSpPr>
            <a:spLocks noGrp="1"/>
          </p:cNvSpPr>
          <p:nvPr>
            <p:ph type="pic" sz="quarter" idx="35" hasCustomPrompt="1"/>
          </p:nvPr>
        </p:nvSpPr>
        <p:spPr>
          <a:xfrm>
            <a:off x="6715325" y="410984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9" name="Picture Placeholder 2"/>
          <p:cNvSpPr>
            <a:spLocks noGrp="1"/>
          </p:cNvSpPr>
          <p:nvPr>
            <p:ph type="pic" sz="quarter" idx="36" hasCustomPrompt="1"/>
          </p:nvPr>
        </p:nvSpPr>
        <p:spPr>
          <a:xfrm>
            <a:off x="6715325" y="5481467"/>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10" name="Picture Placeholder 2"/>
          <p:cNvSpPr>
            <a:spLocks noGrp="1"/>
          </p:cNvSpPr>
          <p:nvPr>
            <p:ph type="pic" sz="quarter" idx="37" hasCustomPrompt="1"/>
          </p:nvPr>
        </p:nvSpPr>
        <p:spPr>
          <a:xfrm>
            <a:off x="8083392" y="81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12" name="Picture Placeholder 2"/>
          <p:cNvSpPr>
            <a:spLocks noGrp="1"/>
          </p:cNvSpPr>
          <p:nvPr>
            <p:ph type="pic" sz="quarter" idx="38" hasCustomPrompt="1"/>
          </p:nvPr>
        </p:nvSpPr>
        <p:spPr>
          <a:xfrm>
            <a:off x="8083392" y="13737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13" name="Picture Placeholder 2"/>
          <p:cNvSpPr>
            <a:spLocks noGrp="1"/>
          </p:cNvSpPr>
          <p:nvPr>
            <p:ph type="pic" sz="quarter" idx="39" hasCustomPrompt="1"/>
          </p:nvPr>
        </p:nvSpPr>
        <p:spPr>
          <a:xfrm>
            <a:off x="8083392" y="274178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14" name="Picture Placeholder 2"/>
          <p:cNvSpPr>
            <a:spLocks noGrp="1"/>
          </p:cNvSpPr>
          <p:nvPr>
            <p:ph type="pic" sz="quarter" idx="40" hasCustomPrompt="1"/>
          </p:nvPr>
        </p:nvSpPr>
        <p:spPr>
          <a:xfrm>
            <a:off x="8083392" y="410984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15" name="Picture Placeholder 2"/>
          <p:cNvSpPr>
            <a:spLocks noGrp="1"/>
          </p:cNvSpPr>
          <p:nvPr>
            <p:ph type="pic" sz="quarter" idx="41" hasCustomPrompt="1"/>
          </p:nvPr>
        </p:nvSpPr>
        <p:spPr>
          <a:xfrm>
            <a:off x="8083392" y="5481467"/>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16" name="Picture Placeholder 2"/>
          <p:cNvSpPr>
            <a:spLocks noGrp="1"/>
          </p:cNvSpPr>
          <p:nvPr>
            <p:ph type="pic" sz="quarter" idx="42" hasCustomPrompt="1"/>
          </p:nvPr>
        </p:nvSpPr>
        <p:spPr>
          <a:xfrm>
            <a:off x="9451459" y="81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17" name="Picture Placeholder 2"/>
          <p:cNvSpPr>
            <a:spLocks noGrp="1"/>
          </p:cNvSpPr>
          <p:nvPr>
            <p:ph type="pic" sz="quarter" idx="43" hasCustomPrompt="1"/>
          </p:nvPr>
        </p:nvSpPr>
        <p:spPr>
          <a:xfrm>
            <a:off x="9451459" y="13737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18" name="Picture Placeholder 2"/>
          <p:cNvSpPr>
            <a:spLocks noGrp="1"/>
          </p:cNvSpPr>
          <p:nvPr>
            <p:ph type="pic" sz="quarter" idx="44" hasCustomPrompt="1"/>
          </p:nvPr>
        </p:nvSpPr>
        <p:spPr>
          <a:xfrm>
            <a:off x="9451459" y="274178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19" name="Picture Placeholder 2"/>
          <p:cNvSpPr>
            <a:spLocks noGrp="1"/>
          </p:cNvSpPr>
          <p:nvPr>
            <p:ph type="pic" sz="quarter" idx="45" hasCustomPrompt="1"/>
          </p:nvPr>
        </p:nvSpPr>
        <p:spPr>
          <a:xfrm>
            <a:off x="9451459" y="410984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0" name="Picture Placeholder 2"/>
          <p:cNvSpPr>
            <a:spLocks noGrp="1"/>
          </p:cNvSpPr>
          <p:nvPr>
            <p:ph type="pic" sz="quarter" idx="46" hasCustomPrompt="1"/>
          </p:nvPr>
        </p:nvSpPr>
        <p:spPr>
          <a:xfrm>
            <a:off x="9451459" y="5481467"/>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1" name="Picture Placeholder 2"/>
          <p:cNvSpPr>
            <a:spLocks noGrp="1"/>
          </p:cNvSpPr>
          <p:nvPr>
            <p:ph type="pic" sz="quarter" idx="47" hasCustomPrompt="1"/>
          </p:nvPr>
        </p:nvSpPr>
        <p:spPr>
          <a:xfrm>
            <a:off x="10819525" y="81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2" name="Picture Placeholder 2"/>
          <p:cNvSpPr>
            <a:spLocks noGrp="1"/>
          </p:cNvSpPr>
          <p:nvPr>
            <p:ph type="pic" sz="quarter" idx="48" hasCustomPrompt="1"/>
          </p:nvPr>
        </p:nvSpPr>
        <p:spPr>
          <a:xfrm>
            <a:off x="10819525" y="13737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3" name="Picture Placeholder 2"/>
          <p:cNvSpPr>
            <a:spLocks noGrp="1"/>
          </p:cNvSpPr>
          <p:nvPr>
            <p:ph type="pic" sz="quarter" idx="49" hasCustomPrompt="1"/>
          </p:nvPr>
        </p:nvSpPr>
        <p:spPr>
          <a:xfrm>
            <a:off x="10819525" y="274178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4" name="Picture Placeholder 2"/>
          <p:cNvSpPr>
            <a:spLocks noGrp="1"/>
          </p:cNvSpPr>
          <p:nvPr>
            <p:ph type="pic" sz="quarter" idx="50" hasCustomPrompt="1"/>
          </p:nvPr>
        </p:nvSpPr>
        <p:spPr>
          <a:xfrm>
            <a:off x="10819525" y="410984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5" name="Picture Placeholder 2"/>
          <p:cNvSpPr>
            <a:spLocks noGrp="1"/>
          </p:cNvSpPr>
          <p:nvPr>
            <p:ph type="pic" sz="quarter" idx="51" hasCustomPrompt="1"/>
          </p:nvPr>
        </p:nvSpPr>
        <p:spPr>
          <a:xfrm>
            <a:off x="10819525" y="5481467"/>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8"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5149644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
                                        <p:tgtEl>
                                          <p:spTgt spid="5"/>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200"/>
                                        <p:tgtEl>
                                          <p:spTgt spid="10"/>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200"/>
                                        <p:tgtEl>
                                          <p:spTgt spid="16"/>
                                        </p:tgtEl>
                                      </p:cBhvr>
                                    </p:animEffect>
                                  </p:childTnLst>
                                </p:cTn>
                              </p:par>
                            </p:childTnLst>
                          </p:cTn>
                        </p:par>
                        <p:par>
                          <p:cTn id="20" fill="hold">
                            <p:stCondLst>
                              <p:cond delay="1100"/>
                            </p:stCondLst>
                            <p:childTnLst>
                              <p:par>
                                <p:cTn id="21" presetID="10"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200"/>
                                        <p:tgtEl>
                                          <p:spTgt spid="21"/>
                                        </p:tgtEl>
                                      </p:cBhvr>
                                    </p:animEffect>
                                  </p:childTnLst>
                                </p:cTn>
                              </p:par>
                            </p:childTnLst>
                          </p:cTn>
                        </p:par>
                        <p:par>
                          <p:cTn id="24" fill="hold">
                            <p:stCondLst>
                              <p:cond delay="1300"/>
                            </p:stCondLst>
                            <p:childTnLst>
                              <p:par>
                                <p:cTn id="25" presetID="10" presetClass="entr" presetSubtype="0"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00"/>
                                        <p:tgtEl>
                                          <p:spTgt spid="22"/>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7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200"/>
                                        <p:tgtEl>
                                          <p:spTgt spid="12"/>
                                        </p:tgtEl>
                                      </p:cBhvr>
                                    </p:animEffect>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200"/>
                                        <p:tgtEl>
                                          <p:spTgt spid="6"/>
                                        </p:tgtEl>
                                      </p:cBhvr>
                                    </p:animEffect>
                                  </p:childTnLst>
                                </p:cTn>
                              </p:par>
                            </p:childTnLst>
                          </p:cTn>
                        </p:par>
                        <p:par>
                          <p:cTn id="40" fill="hold">
                            <p:stCondLst>
                              <p:cond delay="2100"/>
                            </p:stCondLst>
                            <p:childTnLst>
                              <p:par>
                                <p:cTn id="41" presetID="10" presetClass="entr" presetSubtype="0" fill="hold" grpId="0"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200"/>
                                        <p:tgtEl>
                                          <p:spTgt spid="7"/>
                                        </p:tgtEl>
                                      </p:cBhvr>
                                    </p:animEffect>
                                  </p:childTnLst>
                                </p:cTn>
                              </p:par>
                            </p:childTnLst>
                          </p:cTn>
                        </p:par>
                        <p:par>
                          <p:cTn id="44" fill="hold">
                            <p:stCondLst>
                              <p:cond delay="23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200"/>
                                        <p:tgtEl>
                                          <p:spTgt spid="13"/>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200"/>
                                        <p:tgtEl>
                                          <p:spTgt spid="18"/>
                                        </p:tgtEl>
                                      </p:cBhvr>
                                    </p:animEffect>
                                  </p:childTnLst>
                                </p:cTn>
                              </p:par>
                            </p:childTnLst>
                          </p:cTn>
                        </p:par>
                        <p:par>
                          <p:cTn id="52" fill="hold">
                            <p:stCondLst>
                              <p:cond delay="2700"/>
                            </p:stCondLst>
                            <p:childTnLst>
                              <p:par>
                                <p:cTn id="53" presetID="10" presetClass="entr" presetSubtype="0" fill="hold" grpId="0" nodeType="after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200"/>
                                        <p:tgtEl>
                                          <p:spTgt spid="23"/>
                                        </p:tgtEl>
                                      </p:cBhvr>
                                    </p:animEffect>
                                  </p:childTnLst>
                                </p:cTn>
                              </p:par>
                            </p:childTnLst>
                          </p:cTn>
                        </p:par>
                        <p:par>
                          <p:cTn id="56" fill="hold">
                            <p:stCondLst>
                              <p:cond delay="2900"/>
                            </p:stCondLst>
                            <p:childTnLst>
                              <p:par>
                                <p:cTn id="57" presetID="10" presetClass="entr" presetSubtype="0"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200"/>
                                        <p:tgtEl>
                                          <p:spTgt spid="24"/>
                                        </p:tgtEl>
                                      </p:cBhvr>
                                    </p:animEffect>
                                  </p:childTnLst>
                                </p:cTn>
                              </p:par>
                            </p:childTnLst>
                          </p:cTn>
                        </p:par>
                        <p:par>
                          <p:cTn id="60" fill="hold">
                            <p:stCondLst>
                              <p:cond delay="3100"/>
                            </p:stCondLst>
                            <p:childTnLst>
                              <p:par>
                                <p:cTn id="61" presetID="10"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200"/>
                                        <p:tgtEl>
                                          <p:spTgt spid="19"/>
                                        </p:tgtEl>
                                      </p:cBhvr>
                                    </p:animEffect>
                                  </p:childTnLst>
                                </p:cTn>
                              </p:par>
                            </p:childTnLst>
                          </p:cTn>
                        </p:par>
                        <p:par>
                          <p:cTn id="64" fill="hold">
                            <p:stCondLst>
                              <p:cond delay="3300"/>
                            </p:stCondLst>
                            <p:childTnLst>
                              <p:par>
                                <p:cTn id="65" presetID="10" presetClass="entr" presetSubtype="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00"/>
                                        <p:tgtEl>
                                          <p:spTgt spid="14"/>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fade">
                                      <p:cBhvr>
                                        <p:cTn id="71" dur="200"/>
                                        <p:tgtEl>
                                          <p:spTgt spid="8"/>
                                        </p:tgtEl>
                                      </p:cBhvr>
                                    </p:animEffect>
                                  </p:childTnLst>
                                </p:cTn>
                              </p:par>
                            </p:childTnLst>
                          </p:cTn>
                        </p:par>
                        <p:par>
                          <p:cTn id="72" fill="hold">
                            <p:stCondLst>
                              <p:cond delay="3700"/>
                            </p:stCondLst>
                            <p:childTnLst>
                              <p:par>
                                <p:cTn id="73" presetID="10" presetClass="entr" presetSubtype="0" fill="hold" grpId="0" nodeType="after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fade">
                                      <p:cBhvr>
                                        <p:cTn id="75" dur="200"/>
                                        <p:tgtEl>
                                          <p:spTgt spid="9"/>
                                        </p:tgtEl>
                                      </p:cBhvr>
                                    </p:animEffect>
                                  </p:childTnLst>
                                </p:cTn>
                              </p:par>
                            </p:childTnLst>
                          </p:cTn>
                        </p:par>
                        <p:par>
                          <p:cTn id="76" fill="hold">
                            <p:stCondLst>
                              <p:cond delay="3900"/>
                            </p:stCondLst>
                            <p:childTnLst>
                              <p:par>
                                <p:cTn id="77" presetID="10" presetClass="entr" presetSubtype="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200"/>
                                        <p:tgtEl>
                                          <p:spTgt spid="15"/>
                                        </p:tgtEl>
                                      </p:cBhvr>
                                    </p:animEffect>
                                  </p:childTnLst>
                                </p:cTn>
                              </p:par>
                            </p:childTnLst>
                          </p:cTn>
                        </p:par>
                        <p:par>
                          <p:cTn id="80" fill="hold">
                            <p:stCondLst>
                              <p:cond delay="4100"/>
                            </p:stCondLst>
                            <p:childTnLst>
                              <p:par>
                                <p:cTn id="81" presetID="10" presetClass="entr" presetSubtype="0" fill="hold" grpId="0"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200"/>
                                        <p:tgtEl>
                                          <p:spTgt spid="20"/>
                                        </p:tgtEl>
                                      </p:cBhvr>
                                    </p:animEffect>
                                  </p:childTnLst>
                                </p:cTn>
                              </p:par>
                            </p:childTnLst>
                          </p:cTn>
                        </p:par>
                        <p:par>
                          <p:cTn id="84" fill="hold">
                            <p:stCondLst>
                              <p:cond delay="4300"/>
                            </p:stCondLst>
                            <p:childTnLst>
                              <p:par>
                                <p:cTn id="85" presetID="10" presetClass="entr" presetSubtype="0" fill="hold" grpId="0"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2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8"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5_about 04">
    <p:spTree>
      <p:nvGrpSpPr>
        <p:cNvPr id="1" name=""/>
        <p:cNvGrpSpPr/>
        <p:nvPr/>
      </p:nvGrpSpPr>
      <p:grpSpPr>
        <a:xfrm>
          <a:off x="0" y="0"/>
          <a:ext cx="0" cy="0"/>
          <a:chOff x="0" y="0"/>
          <a:chExt cx="0" cy="0"/>
        </a:xfrm>
      </p:grpSpPr>
      <p:sp>
        <p:nvSpPr>
          <p:cNvPr id="17" name="Picture Placeholder 2"/>
          <p:cNvSpPr>
            <a:spLocks noGrp="1"/>
          </p:cNvSpPr>
          <p:nvPr>
            <p:ph type="pic" sz="quarter" idx="32" hasCustomPrompt="1"/>
          </p:nvPr>
        </p:nvSpPr>
        <p:spPr>
          <a:xfrm>
            <a:off x="-78956" y="212607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18" name="Picture Placeholder 2"/>
          <p:cNvSpPr>
            <a:spLocks noGrp="1"/>
          </p:cNvSpPr>
          <p:nvPr>
            <p:ph type="pic" sz="quarter" idx="37" hasCustomPrompt="1"/>
          </p:nvPr>
        </p:nvSpPr>
        <p:spPr>
          <a:xfrm>
            <a:off x="1293125" y="212607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19" name="Picture Placeholder 2"/>
          <p:cNvSpPr>
            <a:spLocks noGrp="1"/>
          </p:cNvSpPr>
          <p:nvPr>
            <p:ph type="pic" sz="quarter" idx="42" hasCustomPrompt="1"/>
          </p:nvPr>
        </p:nvSpPr>
        <p:spPr>
          <a:xfrm>
            <a:off x="2665207" y="212607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0" name="Picture Placeholder 2"/>
          <p:cNvSpPr>
            <a:spLocks noGrp="1"/>
          </p:cNvSpPr>
          <p:nvPr>
            <p:ph type="pic" sz="quarter" idx="47" hasCustomPrompt="1"/>
          </p:nvPr>
        </p:nvSpPr>
        <p:spPr>
          <a:xfrm>
            <a:off x="4037288" y="212607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1" name="Picture Placeholder 2"/>
          <p:cNvSpPr>
            <a:spLocks noGrp="1"/>
          </p:cNvSpPr>
          <p:nvPr>
            <p:ph type="pic" sz="quarter" idx="48" hasCustomPrompt="1"/>
          </p:nvPr>
        </p:nvSpPr>
        <p:spPr>
          <a:xfrm>
            <a:off x="5409369" y="212607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2" name="Picture Placeholder 2"/>
          <p:cNvSpPr>
            <a:spLocks noGrp="1"/>
          </p:cNvSpPr>
          <p:nvPr>
            <p:ph type="pic" sz="quarter" idx="49" hasCustomPrompt="1"/>
          </p:nvPr>
        </p:nvSpPr>
        <p:spPr>
          <a:xfrm>
            <a:off x="6781451" y="212607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3" name="Picture Placeholder 2"/>
          <p:cNvSpPr>
            <a:spLocks noGrp="1"/>
          </p:cNvSpPr>
          <p:nvPr>
            <p:ph type="pic" sz="quarter" idx="50" hasCustomPrompt="1"/>
          </p:nvPr>
        </p:nvSpPr>
        <p:spPr>
          <a:xfrm>
            <a:off x="8153532" y="212607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4" name="Picture Placeholder 2"/>
          <p:cNvSpPr>
            <a:spLocks noGrp="1"/>
          </p:cNvSpPr>
          <p:nvPr>
            <p:ph type="pic" sz="quarter" idx="51" hasCustomPrompt="1"/>
          </p:nvPr>
        </p:nvSpPr>
        <p:spPr>
          <a:xfrm>
            <a:off x="9525613" y="212607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5" name="Picture Placeholder 2"/>
          <p:cNvSpPr>
            <a:spLocks noGrp="1"/>
          </p:cNvSpPr>
          <p:nvPr>
            <p:ph type="pic" sz="quarter" idx="52" hasCustomPrompt="1"/>
          </p:nvPr>
        </p:nvSpPr>
        <p:spPr>
          <a:xfrm>
            <a:off x="10897695" y="212607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6" name="Picture Placeholder 2"/>
          <p:cNvSpPr>
            <a:spLocks noGrp="1"/>
          </p:cNvSpPr>
          <p:nvPr>
            <p:ph type="pic" sz="quarter" idx="53" hasCustomPrompt="1"/>
          </p:nvPr>
        </p:nvSpPr>
        <p:spPr>
          <a:xfrm>
            <a:off x="-74942" y="349414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7" name="Picture Placeholder 2"/>
          <p:cNvSpPr>
            <a:spLocks noGrp="1"/>
          </p:cNvSpPr>
          <p:nvPr>
            <p:ph type="pic" sz="quarter" idx="54" hasCustomPrompt="1"/>
          </p:nvPr>
        </p:nvSpPr>
        <p:spPr>
          <a:xfrm>
            <a:off x="1297140" y="349414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8" name="Picture Placeholder 2"/>
          <p:cNvSpPr>
            <a:spLocks noGrp="1"/>
          </p:cNvSpPr>
          <p:nvPr>
            <p:ph type="pic" sz="quarter" idx="55" hasCustomPrompt="1"/>
          </p:nvPr>
        </p:nvSpPr>
        <p:spPr>
          <a:xfrm>
            <a:off x="2669221" y="349414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9" name="Picture Placeholder 2"/>
          <p:cNvSpPr>
            <a:spLocks noGrp="1"/>
          </p:cNvSpPr>
          <p:nvPr>
            <p:ph type="pic" sz="quarter" idx="56" hasCustomPrompt="1"/>
          </p:nvPr>
        </p:nvSpPr>
        <p:spPr>
          <a:xfrm>
            <a:off x="4041303" y="349414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0" name="Picture Placeholder 2"/>
          <p:cNvSpPr>
            <a:spLocks noGrp="1"/>
          </p:cNvSpPr>
          <p:nvPr>
            <p:ph type="pic" sz="quarter" idx="57" hasCustomPrompt="1"/>
          </p:nvPr>
        </p:nvSpPr>
        <p:spPr>
          <a:xfrm>
            <a:off x="5413384" y="349414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1" name="Picture Placeholder 2"/>
          <p:cNvSpPr>
            <a:spLocks noGrp="1"/>
          </p:cNvSpPr>
          <p:nvPr>
            <p:ph type="pic" sz="quarter" idx="58" hasCustomPrompt="1"/>
          </p:nvPr>
        </p:nvSpPr>
        <p:spPr>
          <a:xfrm>
            <a:off x="6785465" y="349414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2" name="Picture Placeholder 2"/>
          <p:cNvSpPr>
            <a:spLocks noGrp="1"/>
          </p:cNvSpPr>
          <p:nvPr>
            <p:ph type="pic" sz="quarter" idx="59" hasCustomPrompt="1"/>
          </p:nvPr>
        </p:nvSpPr>
        <p:spPr>
          <a:xfrm>
            <a:off x="8157547" y="349414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3" name="Picture Placeholder 2"/>
          <p:cNvSpPr>
            <a:spLocks noGrp="1"/>
          </p:cNvSpPr>
          <p:nvPr>
            <p:ph type="pic" sz="quarter" idx="60" hasCustomPrompt="1"/>
          </p:nvPr>
        </p:nvSpPr>
        <p:spPr>
          <a:xfrm>
            <a:off x="9529628" y="349414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4" name="Picture Placeholder 2"/>
          <p:cNvSpPr>
            <a:spLocks noGrp="1"/>
          </p:cNvSpPr>
          <p:nvPr>
            <p:ph type="pic" sz="quarter" idx="61" hasCustomPrompt="1"/>
          </p:nvPr>
        </p:nvSpPr>
        <p:spPr>
          <a:xfrm>
            <a:off x="10897695" y="349414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6"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2183032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200"/>
                                        <p:tgtEl>
                                          <p:spTgt spid="17"/>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200"/>
                                        <p:tgtEl>
                                          <p:spTgt spid="18"/>
                                        </p:tgtEl>
                                      </p:cBhvr>
                                    </p:animEffect>
                                  </p:childTnLst>
                                </p:cTn>
                              </p:par>
                            </p:childTnLst>
                          </p:cTn>
                        </p:par>
                        <p:par>
                          <p:cTn id="16" fill="hold">
                            <p:stCondLst>
                              <p:cond delay="9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200"/>
                                        <p:tgtEl>
                                          <p:spTgt spid="19"/>
                                        </p:tgtEl>
                                      </p:cBhvr>
                                    </p:animEffect>
                                  </p:childTnLst>
                                </p:cTn>
                              </p:par>
                            </p:childTnLst>
                          </p:cTn>
                        </p:par>
                        <p:par>
                          <p:cTn id="20" fill="hold">
                            <p:stCondLst>
                              <p:cond delay="11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00"/>
                                        <p:tgtEl>
                                          <p:spTgt spid="20"/>
                                        </p:tgtEl>
                                      </p:cBhvr>
                                    </p:animEffect>
                                  </p:childTnLst>
                                </p:cTn>
                              </p:par>
                            </p:childTnLst>
                          </p:cTn>
                        </p:par>
                        <p:par>
                          <p:cTn id="24" fill="hold">
                            <p:stCondLst>
                              <p:cond delay="1300"/>
                            </p:stCondLst>
                            <p:childTnLst>
                              <p:par>
                                <p:cTn id="25" presetID="10" presetClass="entr" presetSubtype="0"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200"/>
                                        <p:tgtEl>
                                          <p:spTgt spid="21"/>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00"/>
                                        <p:tgtEl>
                                          <p:spTgt spid="22"/>
                                        </p:tgtEl>
                                      </p:cBhvr>
                                    </p:animEffect>
                                  </p:childTnLst>
                                </p:cTn>
                              </p:par>
                            </p:childTnLst>
                          </p:cTn>
                        </p:par>
                        <p:par>
                          <p:cTn id="32" fill="hold">
                            <p:stCondLst>
                              <p:cond delay="17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200"/>
                                        <p:tgtEl>
                                          <p:spTgt spid="23"/>
                                        </p:tgtEl>
                                      </p:cBhvr>
                                    </p:animEffect>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200"/>
                                        <p:tgtEl>
                                          <p:spTgt spid="24"/>
                                        </p:tgtEl>
                                      </p:cBhvr>
                                    </p:animEffect>
                                  </p:childTnLst>
                                </p:cTn>
                              </p:par>
                            </p:childTnLst>
                          </p:cTn>
                        </p:par>
                        <p:par>
                          <p:cTn id="40" fill="hold">
                            <p:stCondLst>
                              <p:cond delay="2100"/>
                            </p:stCondLst>
                            <p:childTnLst>
                              <p:par>
                                <p:cTn id="41" presetID="10"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200"/>
                                        <p:tgtEl>
                                          <p:spTgt spid="25"/>
                                        </p:tgtEl>
                                      </p:cBhvr>
                                    </p:animEffect>
                                  </p:childTnLst>
                                </p:cTn>
                              </p:par>
                            </p:childTnLst>
                          </p:cTn>
                        </p:par>
                        <p:par>
                          <p:cTn id="44" fill="hold">
                            <p:stCondLst>
                              <p:cond delay="23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200"/>
                                        <p:tgtEl>
                                          <p:spTgt spid="34"/>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200"/>
                                        <p:tgtEl>
                                          <p:spTgt spid="33"/>
                                        </p:tgtEl>
                                      </p:cBhvr>
                                    </p:animEffect>
                                  </p:childTnLst>
                                </p:cTn>
                              </p:par>
                            </p:childTnLst>
                          </p:cTn>
                        </p:par>
                        <p:par>
                          <p:cTn id="52" fill="hold">
                            <p:stCondLst>
                              <p:cond delay="270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200"/>
                                        <p:tgtEl>
                                          <p:spTgt spid="32"/>
                                        </p:tgtEl>
                                      </p:cBhvr>
                                    </p:animEffect>
                                  </p:childTnLst>
                                </p:cTn>
                              </p:par>
                            </p:childTnLst>
                          </p:cTn>
                        </p:par>
                        <p:par>
                          <p:cTn id="56" fill="hold">
                            <p:stCondLst>
                              <p:cond delay="2900"/>
                            </p:stCondLst>
                            <p:childTnLst>
                              <p:par>
                                <p:cTn id="57" presetID="10" presetClass="entr" presetSubtype="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fade">
                                      <p:cBhvr>
                                        <p:cTn id="59" dur="200"/>
                                        <p:tgtEl>
                                          <p:spTgt spid="31"/>
                                        </p:tgtEl>
                                      </p:cBhvr>
                                    </p:animEffect>
                                  </p:childTnLst>
                                </p:cTn>
                              </p:par>
                            </p:childTnLst>
                          </p:cTn>
                        </p:par>
                        <p:par>
                          <p:cTn id="60" fill="hold">
                            <p:stCondLst>
                              <p:cond delay="3100"/>
                            </p:stCondLst>
                            <p:childTnLst>
                              <p:par>
                                <p:cTn id="61" presetID="10" presetClass="entr" presetSubtype="0" fill="hold" grpId="0"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200"/>
                                        <p:tgtEl>
                                          <p:spTgt spid="30"/>
                                        </p:tgtEl>
                                      </p:cBhvr>
                                    </p:animEffect>
                                  </p:childTnLst>
                                </p:cTn>
                              </p:par>
                            </p:childTnLst>
                          </p:cTn>
                        </p:par>
                        <p:par>
                          <p:cTn id="64" fill="hold">
                            <p:stCondLst>
                              <p:cond delay="3300"/>
                            </p:stCondLst>
                            <p:childTnLst>
                              <p:par>
                                <p:cTn id="65" presetID="10"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200"/>
                                        <p:tgtEl>
                                          <p:spTgt spid="29"/>
                                        </p:tgtEl>
                                      </p:cBhvr>
                                    </p:animEffect>
                                  </p:childTnLst>
                                </p:cTn>
                              </p:par>
                            </p:childTnLst>
                          </p:cTn>
                        </p:par>
                        <p:par>
                          <p:cTn id="68" fill="hold">
                            <p:stCondLst>
                              <p:cond delay="350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200"/>
                                        <p:tgtEl>
                                          <p:spTgt spid="28"/>
                                        </p:tgtEl>
                                      </p:cBhvr>
                                    </p:animEffect>
                                  </p:childTnLst>
                                </p:cTn>
                              </p:par>
                            </p:childTnLst>
                          </p:cTn>
                        </p:par>
                        <p:par>
                          <p:cTn id="72" fill="hold">
                            <p:stCondLst>
                              <p:cond delay="370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200"/>
                                        <p:tgtEl>
                                          <p:spTgt spid="27"/>
                                        </p:tgtEl>
                                      </p:cBhvr>
                                    </p:animEffect>
                                  </p:childTnLst>
                                </p:cTn>
                              </p:par>
                            </p:childTnLst>
                          </p:cTn>
                        </p:par>
                        <p:par>
                          <p:cTn id="76" fill="hold">
                            <p:stCondLst>
                              <p:cond delay="3900"/>
                            </p:stCondLst>
                            <p:childTnLst>
                              <p:par>
                                <p:cTn id="77" presetID="10" presetClass="entr" presetSubtype="0"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2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6"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about 04">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145747" y="5479804"/>
            <a:ext cx="9896124" cy="675705"/>
          </a:xfrm>
        </p:spPr>
        <p:txBody>
          <a:bodyPr>
            <a:normAutofit/>
          </a:bodyPr>
          <a:lstStyle>
            <a:lvl1pPr marL="0" indent="0" algn="ctr">
              <a:buNone/>
              <a:defRPr sz="9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1" name="Title 1"/>
          <p:cNvSpPr>
            <a:spLocks noGrp="1"/>
          </p:cNvSpPr>
          <p:nvPr>
            <p:ph type="ctrTitle"/>
          </p:nvPr>
        </p:nvSpPr>
        <p:spPr>
          <a:xfrm>
            <a:off x="1143865" y="4898691"/>
            <a:ext cx="9898273" cy="566757"/>
          </a:xfrm>
        </p:spPr>
        <p:txBody>
          <a:bodyPr anchor="b">
            <a:noAutofit/>
          </a:bodyPr>
          <a:lstStyle>
            <a:lvl1pPr algn="ctr">
              <a:defRPr sz="3333">
                <a:solidFill>
                  <a:schemeClr val="tx1"/>
                </a:solidFill>
              </a:defRPr>
            </a:lvl1pPr>
          </a:lstStyle>
          <a:p>
            <a:r>
              <a:rPr lang="en-US"/>
              <a:t>Click to edit Master title style</a:t>
            </a:r>
            <a:endParaRPr lang="en-US" dirty="0"/>
          </a:p>
        </p:txBody>
      </p:sp>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Tree>
    <p:extLst>
      <p:ext uri="{BB962C8B-B14F-4D97-AF65-F5344CB8AC3E}">
        <p14:creationId xmlns:p14="http://schemas.microsoft.com/office/powerpoint/2010/main" val="27720348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8_about 04">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4" name="Subtitle 2"/>
          <p:cNvSpPr>
            <a:spLocks noGrp="1"/>
          </p:cNvSpPr>
          <p:nvPr>
            <p:ph type="subTitle" idx="1"/>
          </p:nvPr>
        </p:nvSpPr>
        <p:spPr>
          <a:xfrm>
            <a:off x="1143865" y="1191269"/>
            <a:ext cx="9896124" cy="675705"/>
          </a:xfrm>
        </p:spPr>
        <p:txBody>
          <a:bodyPr>
            <a:normAutofit/>
          </a:bodyPr>
          <a:lstStyle>
            <a:lvl1pPr marL="0" indent="0" algn="ctr">
              <a:buNone/>
              <a:defRPr sz="9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1" name="Title 1"/>
          <p:cNvSpPr>
            <a:spLocks noGrp="1"/>
          </p:cNvSpPr>
          <p:nvPr>
            <p:ph type="ctrTitle"/>
          </p:nvPr>
        </p:nvSpPr>
        <p:spPr>
          <a:xfrm>
            <a:off x="1141982" y="610156"/>
            <a:ext cx="9898273" cy="566757"/>
          </a:xfrm>
        </p:spPr>
        <p:txBody>
          <a:bodyPr anchor="b">
            <a:noAutofit/>
          </a:bodyPr>
          <a:lstStyle>
            <a:lvl1pPr algn="ctr">
              <a:defRPr sz="3333">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307431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_02">
    <p:spTree>
      <p:nvGrpSpPr>
        <p:cNvPr id="1" name=""/>
        <p:cNvGrpSpPr/>
        <p:nvPr/>
      </p:nvGrpSpPr>
      <p:grpSpPr>
        <a:xfrm>
          <a:off x="0" y="0"/>
          <a:ext cx="0" cy="0"/>
          <a:chOff x="0" y="0"/>
          <a:chExt cx="0" cy="0"/>
        </a:xfrm>
      </p:grpSpPr>
      <p:sp>
        <p:nvSpPr>
          <p:cNvPr id="3"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4" name="Slide Number Placeholder 5"/>
          <p:cNvSpPr txBox="1">
            <a:spLocks/>
          </p:cNvSpPr>
          <p:nvPr/>
        </p:nvSpPr>
        <p:spPr>
          <a:xfrm>
            <a:off x="1" y="6354978"/>
            <a:ext cx="2254563" cy="426188"/>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6" name="Subtitle 2"/>
          <p:cNvSpPr>
            <a:spLocks noGrp="1"/>
          </p:cNvSpPr>
          <p:nvPr>
            <p:ph type="subTitle" idx="1"/>
          </p:nvPr>
        </p:nvSpPr>
        <p:spPr>
          <a:xfrm>
            <a:off x="1145747" y="5479804"/>
            <a:ext cx="9896124" cy="675705"/>
          </a:xfrm>
        </p:spPr>
        <p:txBody>
          <a:bodyPr>
            <a:normAutofit/>
          </a:bodyPr>
          <a:lstStyle>
            <a:lvl1pPr marL="0" indent="0" algn="ctr">
              <a:buNone/>
              <a:defRPr sz="9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p:nvPr>
        </p:nvSpPr>
        <p:spPr>
          <a:xfrm>
            <a:off x="1143865" y="4898691"/>
            <a:ext cx="9898273" cy="566757"/>
          </a:xfrm>
        </p:spPr>
        <p:txBody>
          <a:bodyPr anchor="b">
            <a:noAutofit/>
          </a:bodyPr>
          <a:lstStyle>
            <a:lvl1pPr algn="ctr">
              <a:defRPr sz="3333">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182879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_01">
    <p:spTree>
      <p:nvGrpSpPr>
        <p:cNvPr id="1" name=""/>
        <p:cNvGrpSpPr/>
        <p:nvPr/>
      </p:nvGrpSpPr>
      <p:grpSpPr>
        <a:xfrm>
          <a:off x="0" y="0"/>
          <a:ext cx="0" cy="0"/>
          <a:chOff x="0" y="0"/>
          <a:chExt cx="0" cy="0"/>
        </a:xfrm>
      </p:grpSpPr>
      <p:sp>
        <p:nvSpPr>
          <p:cNvPr id="4"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6256512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Generic_01">
    <p:spTree>
      <p:nvGrpSpPr>
        <p:cNvPr id="1" name=""/>
        <p:cNvGrpSpPr/>
        <p:nvPr/>
      </p:nvGrpSpPr>
      <p:grpSpPr>
        <a:xfrm>
          <a:off x="0" y="0"/>
          <a:ext cx="0" cy="0"/>
          <a:chOff x="0" y="0"/>
          <a:chExt cx="0" cy="0"/>
        </a:xfrm>
      </p:grpSpPr>
      <p:sp>
        <p:nvSpPr>
          <p:cNvPr id="4"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5"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4265757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5"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eneric_02">
    <p:spTree>
      <p:nvGrpSpPr>
        <p:cNvPr id="1" name=""/>
        <p:cNvGrpSpPr/>
        <p:nvPr/>
      </p:nvGrpSpPr>
      <p:grpSpPr>
        <a:xfrm>
          <a:off x="0" y="0"/>
          <a:ext cx="0" cy="0"/>
          <a:chOff x="0" y="0"/>
          <a:chExt cx="0" cy="0"/>
        </a:xfrm>
      </p:grpSpPr>
      <p:sp>
        <p:nvSpPr>
          <p:cNvPr id="8" name="Text Placeholder 18"/>
          <p:cNvSpPr>
            <a:spLocks noGrp="1"/>
          </p:cNvSpPr>
          <p:nvPr>
            <p:ph type="body" sz="quarter" idx="17"/>
          </p:nvPr>
        </p:nvSpPr>
        <p:spPr>
          <a:xfrm>
            <a:off x="574386" y="4615349"/>
            <a:ext cx="2634636" cy="1737672"/>
          </a:xfrm>
        </p:spPr>
        <p:txBody>
          <a:bodyPr>
            <a:normAutofit/>
          </a:bodyPr>
          <a:lstStyle>
            <a:lvl1pPr marL="0" indent="0" algn="just">
              <a:buNone/>
              <a:defRPr sz="800">
                <a:solidFill>
                  <a:schemeClr val="tx1"/>
                </a:solidFill>
              </a:defRPr>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6" name="Picture Placeholder 7"/>
          <p:cNvSpPr>
            <a:spLocks noGrp="1"/>
          </p:cNvSpPr>
          <p:nvPr>
            <p:ph type="pic" sz="quarter" idx="10"/>
          </p:nvPr>
        </p:nvSpPr>
        <p:spPr>
          <a:xfrm>
            <a:off x="565314" y="1594720"/>
            <a:ext cx="2638405" cy="2887813"/>
          </a:xfrm>
        </p:spPr>
        <p:txBody>
          <a:bodyPr/>
          <a:lstStyle>
            <a:lvl1pPr marL="0" indent="0">
              <a:buNone/>
              <a:defRPr>
                <a:solidFill>
                  <a:schemeClr val="tx1"/>
                </a:solidFill>
              </a:defRPr>
            </a:lvl1pPr>
          </a:lstStyle>
          <a:p>
            <a:r>
              <a:rPr lang="en-US"/>
              <a:t>Click icon to add picture</a:t>
            </a:r>
            <a:endParaRPr lang="en-US" dirty="0"/>
          </a:p>
        </p:txBody>
      </p:sp>
      <p:sp>
        <p:nvSpPr>
          <p:cNvPr id="9"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3347485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6" grpId="0"/>
      <p:bldP spid="9"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0_about 04">
    <p:spTree>
      <p:nvGrpSpPr>
        <p:cNvPr id="1" name=""/>
        <p:cNvGrpSpPr/>
        <p:nvPr/>
      </p:nvGrpSpPr>
      <p:grpSpPr>
        <a:xfrm>
          <a:off x="0" y="0"/>
          <a:ext cx="0" cy="0"/>
          <a:chOff x="0" y="0"/>
          <a:chExt cx="0" cy="0"/>
        </a:xfrm>
      </p:grpSpPr>
      <p:sp>
        <p:nvSpPr>
          <p:cNvPr id="9"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4" name="Subtitle 2"/>
          <p:cNvSpPr>
            <a:spLocks noGrp="1"/>
          </p:cNvSpPr>
          <p:nvPr>
            <p:ph type="subTitle" idx="1"/>
          </p:nvPr>
        </p:nvSpPr>
        <p:spPr>
          <a:xfrm>
            <a:off x="1128638" y="1793072"/>
            <a:ext cx="9896124" cy="675705"/>
          </a:xfrm>
        </p:spPr>
        <p:txBody>
          <a:bodyPr>
            <a:normAutofit/>
          </a:bodyPr>
          <a:lstStyle>
            <a:lvl1pPr marL="0" indent="0" algn="ctr">
              <a:buNone/>
              <a:defRPr sz="13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1" name="Title 1"/>
          <p:cNvSpPr>
            <a:spLocks noGrp="1"/>
          </p:cNvSpPr>
          <p:nvPr>
            <p:ph type="ctrTitle"/>
          </p:nvPr>
        </p:nvSpPr>
        <p:spPr>
          <a:xfrm>
            <a:off x="1126756" y="1211959"/>
            <a:ext cx="9898273" cy="566757"/>
          </a:xfrm>
        </p:spPr>
        <p:txBody>
          <a:bodyPr anchor="b">
            <a:noAutofit/>
          </a:bodyPr>
          <a:lstStyle>
            <a:lvl1pPr algn="ctr">
              <a:defRPr sz="3333">
                <a:solidFill>
                  <a:schemeClr val="tx1"/>
                </a:solidFill>
              </a:defRPr>
            </a:lvl1pPr>
          </a:lstStyle>
          <a:p>
            <a:r>
              <a:rPr lang="en-US"/>
              <a:t>Click to edit Master title style</a:t>
            </a:r>
            <a:endParaRPr lang="en-US" dirty="0"/>
          </a:p>
        </p:txBody>
      </p:sp>
      <p:sp>
        <p:nvSpPr>
          <p:cNvPr id="8" name="Text Placeholder 18"/>
          <p:cNvSpPr>
            <a:spLocks noGrp="1"/>
          </p:cNvSpPr>
          <p:nvPr>
            <p:ph type="body" sz="quarter" idx="17"/>
          </p:nvPr>
        </p:nvSpPr>
        <p:spPr>
          <a:xfrm>
            <a:off x="786079" y="2598713"/>
            <a:ext cx="2207995" cy="2993520"/>
          </a:xfrm>
        </p:spPr>
        <p:txBody>
          <a:bodyPr>
            <a:normAutofit/>
          </a:bodyPr>
          <a:lstStyle>
            <a:lvl1pPr marL="0" indent="0" algn="r">
              <a:buNone/>
              <a:defRPr sz="800">
                <a:solidFill>
                  <a:schemeClr val="tx1"/>
                </a:solidFill>
              </a:defRPr>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2" name="Text Placeholder 18"/>
          <p:cNvSpPr>
            <a:spLocks noGrp="1"/>
          </p:cNvSpPr>
          <p:nvPr>
            <p:ph type="body" sz="quarter" idx="18"/>
          </p:nvPr>
        </p:nvSpPr>
        <p:spPr>
          <a:xfrm>
            <a:off x="9241012" y="2598713"/>
            <a:ext cx="2207995" cy="2993520"/>
          </a:xfrm>
        </p:spPr>
        <p:txBody>
          <a:bodyPr>
            <a:normAutofit/>
          </a:bodyPr>
          <a:lstStyle>
            <a:lvl1pPr marL="0" indent="0" algn="l">
              <a:buNone/>
              <a:defRPr sz="800">
                <a:solidFill>
                  <a:schemeClr val="tx1"/>
                </a:solidFill>
              </a:defRPr>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3" name="Picture Placeholder 2"/>
          <p:cNvSpPr>
            <a:spLocks noGrp="1"/>
          </p:cNvSpPr>
          <p:nvPr>
            <p:ph type="pic" sz="quarter" idx="19"/>
          </p:nvPr>
        </p:nvSpPr>
        <p:spPr>
          <a:xfrm>
            <a:off x="3058585" y="2575985"/>
            <a:ext cx="3018367" cy="3016249"/>
          </a:xfrm>
        </p:spPr>
        <p:txBody>
          <a:bodyPr/>
          <a:lstStyle/>
          <a:p>
            <a:r>
              <a:rPr lang="en-US"/>
              <a:t>Click icon to add picture</a:t>
            </a:r>
          </a:p>
        </p:txBody>
      </p:sp>
      <p:sp>
        <p:nvSpPr>
          <p:cNvPr id="13" name="Picture Placeholder 2"/>
          <p:cNvSpPr>
            <a:spLocks noGrp="1"/>
          </p:cNvSpPr>
          <p:nvPr>
            <p:ph type="pic" sz="quarter" idx="20"/>
          </p:nvPr>
        </p:nvSpPr>
        <p:spPr>
          <a:xfrm>
            <a:off x="6157139" y="2588020"/>
            <a:ext cx="3018367" cy="3016249"/>
          </a:xfrm>
        </p:spPr>
        <p:txBody>
          <a:bodyPr/>
          <a:lstStyle/>
          <a:p>
            <a:r>
              <a:rPr lang="en-US"/>
              <a:t>Click icon to add picture</a:t>
            </a:r>
          </a:p>
        </p:txBody>
      </p:sp>
    </p:spTree>
    <p:extLst>
      <p:ext uri="{BB962C8B-B14F-4D97-AF65-F5344CB8AC3E}">
        <p14:creationId xmlns:p14="http://schemas.microsoft.com/office/powerpoint/2010/main" val="38841855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par>
                          <p:cTn id="12" fill="hold">
                            <p:stCondLst>
                              <p:cond delay="1000"/>
                            </p:stCondLst>
                            <p:childTnLst>
                              <p:par>
                                <p:cTn id="13" presetID="10" presetClass="entr" presetSubtype="0" fill="hold" grpId="0" nodeType="afterEffect" nodePh="1">
                                  <p:stCondLst>
                                    <p:cond delay="0"/>
                                  </p:stCondLst>
                                  <p:endCondLst>
                                    <p:cond evt="begin" delay="0">
                                      <p:tn val="13"/>
                                    </p:cond>
                                  </p:end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childTnLst>
                          </p:cTn>
                        </p:par>
                        <p:par>
                          <p:cTn id="19" fill="hold">
                            <p:stCondLst>
                              <p:cond delay="1500"/>
                            </p:stCondLst>
                            <p:childTnLst>
                              <p:par>
                                <p:cTn id="20" presetID="10" presetClass="entr" presetSubtype="0" fill="hold" grpId="0" nodeType="afterEffect" nodePh="1">
                                  <p:stCondLst>
                                    <p:cond delay="0"/>
                                  </p:stCondLst>
                                  <p:endCondLst>
                                    <p:cond evt="begin" delay="0">
                                      <p:tn val="20"/>
                                    </p:cond>
                                  </p:end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animEffect transition="in" filter="fade">
                                      <p:cBhvr>
                                        <p:cTn id="25"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p:bldP spid="8" grpId="0" build="p">
        <p:tmplLst>
          <p:tmpl lvl="1">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3" grpId="0"/>
      <p:bldP spid="13"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galery_02">
    <p:spTree>
      <p:nvGrpSpPr>
        <p:cNvPr id="1" name=""/>
        <p:cNvGrpSpPr/>
        <p:nvPr/>
      </p:nvGrpSpPr>
      <p:grpSpPr>
        <a:xfrm>
          <a:off x="0" y="0"/>
          <a:ext cx="0" cy="0"/>
          <a:chOff x="0" y="0"/>
          <a:chExt cx="0" cy="0"/>
        </a:xfrm>
      </p:grpSpPr>
      <p:sp>
        <p:nvSpPr>
          <p:cNvPr id="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6" name="Picture Placeholder 2"/>
          <p:cNvSpPr>
            <a:spLocks noGrp="1"/>
          </p:cNvSpPr>
          <p:nvPr>
            <p:ph type="pic" sz="quarter" idx="10"/>
          </p:nvPr>
        </p:nvSpPr>
        <p:spPr>
          <a:xfrm>
            <a:off x="-2116" y="518584"/>
            <a:ext cx="8019416" cy="5746749"/>
          </a:xfrm>
        </p:spPr>
        <p:txBody>
          <a:bodyPr anchor="ctr"/>
          <a:lstStyle>
            <a:lvl1pPr algn="ctr">
              <a:defRPr/>
            </a:lvl1pPr>
          </a:lstStyle>
          <a:p>
            <a:r>
              <a:rPr lang="en-US"/>
              <a:t>Click icon to add picture</a:t>
            </a:r>
            <a:endParaRPr lang="en-US" dirty="0"/>
          </a:p>
        </p:txBody>
      </p:sp>
      <p:sp>
        <p:nvSpPr>
          <p:cNvPr id="5"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Tree>
    <p:extLst>
      <p:ext uri="{BB962C8B-B14F-4D97-AF65-F5344CB8AC3E}">
        <p14:creationId xmlns:p14="http://schemas.microsoft.com/office/powerpoint/2010/main" val="18318563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2_about 04">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145747" y="5479804"/>
            <a:ext cx="9896124" cy="675705"/>
          </a:xfrm>
        </p:spPr>
        <p:txBody>
          <a:bodyPr>
            <a:normAutofit/>
          </a:bodyPr>
          <a:lstStyle>
            <a:lvl1pPr marL="0" indent="0" algn="ctr">
              <a:buNone/>
              <a:defRPr sz="13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1" name="Title 1"/>
          <p:cNvSpPr>
            <a:spLocks noGrp="1"/>
          </p:cNvSpPr>
          <p:nvPr>
            <p:ph type="ctrTitle"/>
          </p:nvPr>
        </p:nvSpPr>
        <p:spPr>
          <a:xfrm>
            <a:off x="1143865" y="4898691"/>
            <a:ext cx="9898273"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
        <p:nvSpPr>
          <p:cNvPr id="3" name="Picture Placeholder 2"/>
          <p:cNvSpPr>
            <a:spLocks noGrp="1"/>
          </p:cNvSpPr>
          <p:nvPr>
            <p:ph type="pic" sz="quarter" idx="10"/>
          </p:nvPr>
        </p:nvSpPr>
        <p:spPr>
          <a:xfrm>
            <a:off x="4641982" y="1"/>
            <a:ext cx="2912401" cy="4307417"/>
          </a:xfrm>
        </p:spPr>
        <p:txBody>
          <a:bodyPr anchor="ctr"/>
          <a:lstStyle>
            <a:lvl1pPr algn="ctr">
              <a:defRPr/>
            </a:lvl1pPr>
          </a:lstStyle>
          <a:p>
            <a:r>
              <a:rPr lang="en-US"/>
              <a:t>Click icon to add picture</a:t>
            </a:r>
          </a:p>
        </p:txBody>
      </p:sp>
      <p:sp>
        <p:nvSpPr>
          <p:cNvPr id="9"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Tree>
    <p:extLst>
      <p:ext uri="{BB962C8B-B14F-4D97-AF65-F5344CB8AC3E}">
        <p14:creationId xmlns:p14="http://schemas.microsoft.com/office/powerpoint/2010/main" val="5527146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p:bldP spid="3"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4_about 04">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145747" y="5479804"/>
            <a:ext cx="9896124" cy="675705"/>
          </a:xfrm>
        </p:spPr>
        <p:txBody>
          <a:bodyPr>
            <a:normAutofit/>
          </a:bodyPr>
          <a:lstStyle>
            <a:lvl1pPr marL="0" indent="0" algn="ctr">
              <a:buNone/>
              <a:defRPr sz="13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1" name="Title 1"/>
          <p:cNvSpPr>
            <a:spLocks noGrp="1"/>
          </p:cNvSpPr>
          <p:nvPr>
            <p:ph type="ctrTitle"/>
          </p:nvPr>
        </p:nvSpPr>
        <p:spPr>
          <a:xfrm>
            <a:off x="1143865" y="4898691"/>
            <a:ext cx="9898273"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
        <p:nvSpPr>
          <p:cNvPr id="9"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5" name="Picture Placeholder 4"/>
          <p:cNvSpPr>
            <a:spLocks noGrp="1"/>
          </p:cNvSpPr>
          <p:nvPr>
            <p:ph type="pic" sz="quarter" idx="11"/>
          </p:nvPr>
        </p:nvSpPr>
        <p:spPr>
          <a:xfrm>
            <a:off x="4297909" y="726163"/>
            <a:ext cx="3559848" cy="3559848"/>
          </a:xfrm>
          <a:prstGeom prst="ellipse">
            <a:avLst/>
          </a:prstGeom>
        </p:spPr>
        <p:txBody>
          <a:bodyPr/>
          <a:lstStyle/>
          <a:p>
            <a:r>
              <a:rPr lang="en-US"/>
              <a:t>Click icon to add picture</a:t>
            </a:r>
          </a:p>
        </p:txBody>
      </p:sp>
    </p:spTree>
    <p:extLst>
      <p:ext uri="{BB962C8B-B14F-4D97-AF65-F5344CB8AC3E}">
        <p14:creationId xmlns:p14="http://schemas.microsoft.com/office/powerpoint/2010/main" val="18624960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p:bldP spid="5"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3_about 04">
    <p:spTree>
      <p:nvGrpSpPr>
        <p:cNvPr id="1" name=""/>
        <p:cNvGrpSpPr/>
        <p:nvPr/>
      </p:nvGrpSpPr>
      <p:grpSpPr>
        <a:xfrm>
          <a:off x="0" y="0"/>
          <a:ext cx="0" cy="0"/>
          <a:chOff x="0" y="0"/>
          <a:chExt cx="0" cy="0"/>
        </a:xfrm>
      </p:grpSpPr>
      <p:sp>
        <p:nvSpPr>
          <p:cNvPr id="9"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7" name="Text Placeholder 18"/>
          <p:cNvSpPr>
            <a:spLocks noGrp="1"/>
          </p:cNvSpPr>
          <p:nvPr>
            <p:ph type="body" sz="quarter" idx="17"/>
          </p:nvPr>
        </p:nvSpPr>
        <p:spPr>
          <a:xfrm>
            <a:off x="7650418" y="806282"/>
            <a:ext cx="3287815" cy="4436703"/>
          </a:xfrm>
        </p:spPr>
        <p:txBody>
          <a:bodyPr anchor="b">
            <a:normAutofit/>
          </a:bodyPr>
          <a:lstStyle>
            <a:lvl1pPr marL="0" indent="0" algn="l">
              <a:buNone/>
              <a:defRPr sz="800"/>
            </a:lvl1pPr>
            <a:lvl2pPr marL="609585" indent="0" algn="ctr">
              <a:buNone/>
              <a:defRPr sz="933"/>
            </a:lvl2pPr>
            <a:lvl3pPr marL="1219170" indent="0" algn="ctr">
              <a:buNone/>
              <a:defRPr sz="933"/>
            </a:lvl3pPr>
            <a:lvl4pPr marL="1828754" indent="0" algn="ctr">
              <a:buNone/>
              <a:defRPr sz="933"/>
            </a:lvl4pPr>
            <a:lvl5pPr marL="2438339" indent="0" algn="ctr">
              <a:buNone/>
              <a:defRPr sz="933"/>
            </a:lvl5pPr>
          </a:lstStyle>
          <a:p>
            <a:pPr lvl="0"/>
            <a:r>
              <a:rPr lang="en-US"/>
              <a:t>Click to edit Master text styles</a:t>
            </a:r>
          </a:p>
        </p:txBody>
      </p:sp>
      <p:sp>
        <p:nvSpPr>
          <p:cNvPr id="8" name="Picture Placeholder 2"/>
          <p:cNvSpPr>
            <a:spLocks noGrp="1"/>
          </p:cNvSpPr>
          <p:nvPr>
            <p:ph type="pic" sz="quarter" idx="22"/>
          </p:nvPr>
        </p:nvSpPr>
        <p:spPr>
          <a:xfrm>
            <a:off x="4641983" y="0"/>
            <a:ext cx="2912533" cy="5242984"/>
          </a:xfrm>
        </p:spPr>
        <p:txBody>
          <a:bodyPr/>
          <a:lstStyle/>
          <a:p>
            <a:r>
              <a:rPr lang="en-US"/>
              <a:t>Click icon to add picture</a:t>
            </a:r>
          </a:p>
        </p:txBody>
      </p:sp>
      <p:sp>
        <p:nvSpPr>
          <p:cNvPr id="12" name="Text Placeholder 18"/>
          <p:cNvSpPr>
            <a:spLocks noGrp="1"/>
          </p:cNvSpPr>
          <p:nvPr>
            <p:ph type="body" sz="quarter" idx="23"/>
          </p:nvPr>
        </p:nvSpPr>
        <p:spPr>
          <a:xfrm>
            <a:off x="1256135" y="806282"/>
            <a:ext cx="3287815" cy="4436703"/>
          </a:xfrm>
        </p:spPr>
        <p:txBody>
          <a:bodyPr anchor="b">
            <a:normAutofit/>
          </a:bodyPr>
          <a:lstStyle>
            <a:lvl1pPr marL="0" indent="0" algn="r">
              <a:buNone/>
              <a:defRPr sz="800"/>
            </a:lvl1pPr>
            <a:lvl2pPr marL="609585" indent="0" algn="ctr">
              <a:buNone/>
              <a:defRPr sz="933"/>
            </a:lvl2pPr>
            <a:lvl3pPr marL="1219170" indent="0" algn="ctr">
              <a:buNone/>
              <a:defRPr sz="933"/>
            </a:lvl3pPr>
            <a:lvl4pPr marL="1828754" indent="0" algn="ctr">
              <a:buNone/>
              <a:defRPr sz="933"/>
            </a:lvl4pPr>
            <a:lvl5pPr marL="2438339" indent="0" algn="ctr">
              <a:buNone/>
              <a:defRPr sz="933"/>
            </a:lvl5pPr>
          </a:lstStyle>
          <a:p>
            <a:pPr lvl="0"/>
            <a:r>
              <a:rPr lang="en-US"/>
              <a:t>Click to edit Master text styles</a:t>
            </a:r>
          </a:p>
        </p:txBody>
      </p:sp>
    </p:spTree>
    <p:extLst>
      <p:ext uri="{BB962C8B-B14F-4D97-AF65-F5344CB8AC3E}">
        <p14:creationId xmlns:p14="http://schemas.microsoft.com/office/powerpoint/2010/main" val="6884871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fade">
                                      <p:cBhvr>
                                        <p:cTn id="16"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about 04">
    <p:spTree>
      <p:nvGrpSpPr>
        <p:cNvPr id="1" name=""/>
        <p:cNvGrpSpPr/>
        <p:nvPr/>
      </p:nvGrpSpPr>
      <p:grpSpPr>
        <a:xfrm>
          <a:off x="0" y="0"/>
          <a:ext cx="0" cy="0"/>
          <a:chOff x="0" y="0"/>
          <a:chExt cx="0" cy="0"/>
        </a:xfrm>
      </p:grpSpPr>
      <p:sp>
        <p:nvSpPr>
          <p:cNvPr id="6"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4" name="Subtitle 2"/>
          <p:cNvSpPr>
            <a:spLocks noGrp="1"/>
          </p:cNvSpPr>
          <p:nvPr>
            <p:ph type="subTitle" idx="1"/>
          </p:nvPr>
        </p:nvSpPr>
        <p:spPr>
          <a:xfrm>
            <a:off x="1145747" y="5479804"/>
            <a:ext cx="9896124" cy="675705"/>
          </a:xfrm>
        </p:spPr>
        <p:txBody>
          <a:bodyPr>
            <a:normAutofit/>
          </a:bodyPr>
          <a:lstStyle>
            <a:lvl1pPr marL="0" indent="0" algn="ctr">
              <a:buNone/>
              <a:defRPr sz="1333">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1" name="Title 1"/>
          <p:cNvSpPr>
            <a:spLocks noGrp="1"/>
          </p:cNvSpPr>
          <p:nvPr>
            <p:ph type="ctrTitle"/>
          </p:nvPr>
        </p:nvSpPr>
        <p:spPr>
          <a:xfrm>
            <a:off x="1143865" y="4898691"/>
            <a:ext cx="9898273"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
        <p:nvSpPr>
          <p:cNvPr id="8" name="Picture Placeholder 7"/>
          <p:cNvSpPr>
            <a:spLocks noGrp="1"/>
          </p:cNvSpPr>
          <p:nvPr>
            <p:ph type="pic" sz="quarter" idx="10"/>
          </p:nvPr>
        </p:nvSpPr>
        <p:spPr>
          <a:xfrm>
            <a:off x="-4299" y="3463"/>
            <a:ext cx="12196299" cy="4604223"/>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30047967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11" grpId="0"/>
      <p:bldP spid="8"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ntact-01">
    <p:spTree>
      <p:nvGrpSpPr>
        <p:cNvPr id="1" name=""/>
        <p:cNvGrpSpPr/>
        <p:nvPr/>
      </p:nvGrpSpPr>
      <p:grpSpPr>
        <a:xfrm>
          <a:off x="0" y="0"/>
          <a:ext cx="0" cy="0"/>
          <a:chOff x="0" y="0"/>
          <a:chExt cx="0" cy="0"/>
        </a:xfrm>
      </p:grpSpPr>
      <p:sp>
        <p:nvSpPr>
          <p:cNvPr id="13" name="Picture Placeholder 7"/>
          <p:cNvSpPr>
            <a:spLocks noGrp="1"/>
          </p:cNvSpPr>
          <p:nvPr>
            <p:ph type="pic" sz="quarter" idx="10"/>
          </p:nvPr>
        </p:nvSpPr>
        <p:spPr>
          <a:xfrm>
            <a:off x="-4299" y="-6498"/>
            <a:ext cx="12196299" cy="4604223"/>
          </a:xfrm>
        </p:spPr>
        <p:txBody>
          <a:bodyPr/>
          <a:lstStyle>
            <a:lvl1pPr marL="0" indent="0">
              <a:buNone/>
              <a:defRPr/>
            </a:lvl1pPr>
          </a:lstStyle>
          <a:p>
            <a:r>
              <a:rPr lang="en-US"/>
              <a:t>Click icon to add picture</a:t>
            </a:r>
            <a:endParaRPr lang="en-US" dirty="0"/>
          </a:p>
        </p:txBody>
      </p:sp>
      <p:sp>
        <p:nvSpPr>
          <p:cNvPr id="8" name="Text Placeholder 18"/>
          <p:cNvSpPr>
            <a:spLocks noGrp="1"/>
          </p:cNvSpPr>
          <p:nvPr>
            <p:ph type="body" sz="quarter" idx="17"/>
          </p:nvPr>
        </p:nvSpPr>
        <p:spPr>
          <a:xfrm>
            <a:off x="423333" y="4692826"/>
            <a:ext cx="3556000" cy="1534717"/>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9" name="Text Placeholder 18"/>
          <p:cNvSpPr>
            <a:spLocks noGrp="1"/>
          </p:cNvSpPr>
          <p:nvPr>
            <p:ph type="body" sz="quarter" idx="18"/>
          </p:nvPr>
        </p:nvSpPr>
        <p:spPr>
          <a:xfrm>
            <a:off x="4303060" y="4692826"/>
            <a:ext cx="3556000" cy="1534717"/>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0" name="Text Placeholder 18"/>
          <p:cNvSpPr>
            <a:spLocks noGrp="1"/>
          </p:cNvSpPr>
          <p:nvPr>
            <p:ph type="body" sz="quarter" idx="19"/>
          </p:nvPr>
        </p:nvSpPr>
        <p:spPr>
          <a:xfrm>
            <a:off x="8187765" y="4692826"/>
            <a:ext cx="3556000" cy="1534717"/>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Tree>
    <p:extLst>
      <p:ext uri="{BB962C8B-B14F-4D97-AF65-F5344CB8AC3E}">
        <p14:creationId xmlns:p14="http://schemas.microsoft.com/office/powerpoint/2010/main" val="4117783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act-02">
    <p:spTree>
      <p:nvGrpSpPr>
        <p:cNvPr id="1" name=""/>
        <p:cNvGrpSpPr/>
        <p:nvPr/>
      </p:nvGrpSpPr>
      <p:grpSpPr>
        <a:xfrm>
          <a:off x="0" y="0"/>
          <a:ext cx="0" cy="0"/>
          <a:chOff x="0" y="0"/>
          <a:chExt cx="0" cy="0"/>
        </a:xfrm>
      </p:grpSpPr>
      <p:sp>
        <p:nvSpPr>
          <p:cNvPr id="11" name="Picture Placeholder 7"/>
          <p:cNvSpPr>
            <a:spLocks noGrp="1"/>
          </p:cNvSpPr>
          <p:nvPr>
            <p:ph type="pic" sz="quarter" idx="10"/>
          </p:nvPr>
        </p:nvSpPr>
        <p:spPr>
          <a:xfrm>
            <a:off x="6029491" y="1"/>
            <a:ext cx="6162509" cy="6865243"/>
          </a:xfrm>
        </p:spPr>
        <p:txBody>
          <a:bodyPr/>
          <a:lstStyle>
            <a:lvl1pPr marL="0" indent="0">
              <a:buNone/>
              <a:defRPr/>
            </a:lvl1pPr>
          </a:lstStyle>
          <a:p>
            <a:r>
              <a:rPr lang="en-US"/>
              <a:t>Click icon to add picture</a:t>
            </a:r>
            <a:endParaRPr lang="en-US" dirty="0"/>
          </a:p>
        </p:txBody>
      </p:sp>
      <p:sp>
        <p:nvSpPr>
          <p:cNvPr id="8" name="Text Placeholder 18"/>
          <p:cNvSpPr>
            <a:spLocks noGrp="1"/>
          </p:cNvSpPr>
          <p:nvPr>
            <p:ph type="body" sz="quarter" idx="17"/>
          </p:nvPr>
        </p:nvSpPr>
        <p:spPr>
          <a:xfrm>
            <a:off x="555036" y="2048433"/>
            <a:ext cx="5003080" cy="4050345"/>
          </a:xfrm>
        </p:spPr>
        <p:txBody>
          <a:bodyPr>
            <a:normAutofit/>
          </a:bodyPr>
          <a:lstStyle>
            <a:lvl1pPr marL="0" indent="0">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6"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4023462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2" fill="hold" grpId="0" nodeType="afterEffect" nodePh="1">
                                  <p:stCondLst>
                                    <p:cond delay="0"/>
                                  </p:stCondLst>
                                  <p:endCondLst>
                                    <p:cond evt="begin" delay="0">
                                      <p:tn val="9"/>
                                    </p:cond>
                                  </p:end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4_mockup_06">
    <p:spTree>
      <p:nvGrpSpPr>
        <p:cNvPr id="1" name=""/>
        <p:cNvGrpSpPr/>
        <p:nvPr/>
      </p:nvGrpSpPr>
      <p:grpSpPr>
        <a:xfrm>
          <a:off x="0" y="0"/>
          <a:ext cx="0" cy="0"/>
          <a:chOff x="0" y="0"/>
          <a:chExt cx="0" cy="0"/>
        </a:xfrm>
      </p:grpSpPr>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6425" y="5149871"/>
            <a:ext cx="7570273" cy="717599"/>
          </a:xfrm>
          <a:prstGeom prst="rect">
            <a:avLst/>
          </a:prstGeom>
        </p:spPr>
      </p:pic>
      <p:sp>
        <p:nvSpPr>
          <p:cNvPr id="9"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1"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grpSp>
        <p:nvGrpSpPr>
          <p:cNvPr id="5" name="Group 4"/>
          <p:cNvGrpSpPr/>
          <p:nvPr/>
        </p:nvGrpSpPr>
        <p:grpSpPr>
          <a:xfrm>
            <a:off x="6004450" y="1594721"/>
            <a:ext cx="3304449" cy="4901569"/>
            <a:chOff x="1463675" y="1554163"/>
            <a:chExt cx="2998788" cy="4448175"/>
          </a:xfrm>
        </p:grpSpPr>
        <p:sp>
          <p:nvSpPr>
            <p:cNvPr id="6" name="Freeform 1"/>
            <p:cNvSpPr>
              <a:spLocks noChangeArrowheads="1"/>
            </p:cNvSpPr>
            <p:nvPr/>
          </p:nvSpPr>
          <p:spPr bwMode="auto">
            <a:xfrm>
              <a:off x="4443413" y="2308225"/>
              <a:ext cx="19050" cy="252413"/>
            </a:xfrm>
            <a:custGeom>
              <a:avLst/>
              <a:gdLst>
                <a:gd name="T0" fmla="*/ 0 w 54"/>
                <a:gd name="T1" fmla="*/ 31 h 702"/>
                <a:gd name="T2" fmla="*/ 0 w 54"/>
                <a:gd name="T3" fmla="*/ 31 h 702"/>
                <a:gd name="T4" fmla="*/ 32 w 54"/>
                <a:gd name="T5" fmla="*/ 0 h 702"/>
                <a:gd name="T6" fmla="*/ 32 w 54"/>
                <a:gd name="T7" fmla="*/ 0 h 702"/>
                <a:gd name="T8" fmla="*/ 53 w 54"/>
                <a:gd name="T9" fmla="*/ 31 h 702"/>
                <a:gd name="T10" fmla="*/ 53 w 54"/>
                <a:gd name="T11" fmla="*/ 669 h 702"/>
                <a:gd name="T12" fmla="*/ 32 w 54"/>
                <a:gd name="T13" fmla="*/ 701 h 702"/>
                <a:gd name="T14" fmla="*/ 32 w 54"/>
                <a:gd name="T15" fmla="*/ 701 h 702"/>
                <a:gd name="T16" fmla="*/ 0 w 54"/>
                <a:gd name="T17" fmla="*/ 669 h 702"/>
                <a:gd name="T18" fmla="*/ 0 w 54"/>
                <a:gd name="T19"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1"/>
                  </a:moveTo>
                  <a:lnTo>
                    <a:pt x="0" y="31"/>
                  </a:lnTo>
                  <a:cubicBezTo>
                    <a:pt x="0" y="10"/>
                    <a:pt x="10" y="0"/>
                    <a:pt x="32" y="0"/>
                  </a:cubicBezTo>
                  <a:lnTo>
                    <a:pt x="32" y="0"/>
                  </a:lnTo>
                  <a:cubicBezTo>
                    <a:pt x="42" y="0"/>
                    <a:pt x="53" y="10"/>
                    <a:pt x="53" y="31"/>
                  </a:cubicBezTo>
                  <a:cubicBezTo>
                    <a:pt x="53" y="669"/>
                    <a:pt x="53" y="669"/>
                    <a:pt x="53" y="669"/>
                  </a:cubicBezTo>
                  <a:cubicBezTo>
                    <a:pt x="53" y="690"/>
                    <a:pt x="42" y="701"/>
                    <a:pt x="32" y="701"/>
                  </a:cubicBezTo>
                  <a:lnTo>
                    <a:pt x="32" y="701"/>
                  </a:lnTo>
                  <a:cubicBezTo>
                    <a:pt x="10" y="701"/>
                    <a:pt x="0" y="690"/>
                    <a:pt x="0" y="669"/>
                  </a:cubicBezTo>
                  <a:lnTo>
                    <a:pt x="0" y="31"/>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 name="Freeform 2"/>
            <p:cNvSpPr>
              <a:spLocks noChangeArrowheads="1"/>
            </p:cNvSpPr>
            <p:nvPr/>
          </p:nvSpPr>
          <p:spPr bwMode="auto">
            <a:xfrm>
              <a:off x="4443413" y="2609850"/>
              <a:ext cx="19050" cy="252413"/>
            </a:xfrm>
            <a:custGeom>
              <a:avLst/>
              <a:gdLst>
                <a:gd name="T0" fmla="*/ 0 w 54"/>
                <a:gd name="T1" fmla="*/ 32 h 702"/>
                <a:gd name="T2" fmla="*/ 0 w 54"/>
                <a:gd name="T3" fmla="*/ 32 h 702"/>
                <a:gd name="T4" fmla="*/ 32 w 54"/>
                <a:gd name="T5" fmla="*/ 0 h 702"/>
                <a:gd name="T6" fmla="*/ 32 w 54"/>
                <a:gd name="T7" fmla="*/ 0 h 702"/>
                <a:gd name="T8" fmla="*/ 53 w 54"/>
                <a:gd name="T9" fmla="*/ 32 h 702"/>
                <a:gd name="T10" fmla="*/ 53 w 54"/>
                <a:gd name="T11" fmla="*/ 659 h 702"/>
                <a:gd name="T12" fmla="*/ 32 w 54"/>
                <a:gd name="T13" fmla="*/ 701 h 702"/>
                <a:gd name="T14" fmla="*/ 32 w 54"/>
                <a:gd name="T15" fmla="*/ 701 h 702"/>
                <a:gd name="T16" fmla="*/ 0 w 54"/>
                <a:gd name="T17" fmla="*/ 659 h 702"/>
                <a:gd name="T18" fmla="*/ 0 w 54"/>
                <a:gd name="T19" fmla="*/ 3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2"/>
                  </a:moveTo>
                  <a:lnTo>
                    <a:pt x="0" y="32"/>
                  </a:lnTo>
                  <a:cubicBezTo>
                    <a:pt x="0" y="11"/>
                    <a:pt x="10" y="0"/>
                    <a:pt x="32" y="0"/>
                  </a:cubicBezTo>
                  <a:lnTo>
                    <a:pt x="32" y="0"/>
                  </a:lnTo>
                  <a:cubicBezTo>
                    <a:pt x="42" y="0"/>
                    <a:pt x="53" y="11"/>
                    <a:pt x="53" y="32"/>
                  </a:cubicBezTo>
                  <a:cubicBezTo>
                    <a:pt x="53" y="659"/>
                    <a:pt x="53" y="659"/>
                    <a:pt x="53" y="659"/>
                  </a:cubicBezTo>
                  <a:cubicBezTo>
                    <a:pt x="53" y="680"/>
                    <a:pt x="42" y="701"/>
                    <a:pt x="32" y="701"/>
                  </a:cubicBezTo>
                  <a:lnTo>
                    <a:pt x="32" y="701"/>
                  </a:lnTo>
                  <a:cubicBezTo>
                    <a:pt x="10" y="701"/>
                    <a:pt x="0" y="680"/>
                    <a:pt x="0" y="659"/>
                  </a:cubicBezTo>
                  <a:lnTo>
                    <a:pt x="0" y="32"/>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0" name="Freeform 3"/>
            <p:cNvSpPr>
              <a:spLocks noChangeArrowheads="1"/>
            </p:cNvSpPr>
            <p:nvPr/>
          </p:nvSpPr>
          <p:spPr bwMode="auto">
            <a:xfrm>
              <a:off x="1474788" y="1565275"/>
              <a:ext cx="2965450" cy="4425950"/>
            </a:xfrm>
            <a:custGeom>
              <a:avLst/>
              <a:gdLst>
                <a:gd name="T0" fmla="*/ 8235 w 8236"/>
                <a:gd name="T1" fmla="*/ 11741 h 12294"/>
                <a:gd name="T2" fmla="*/ 8235 w 8236"/>
                <a:gd name="T3" fmla="*/ 11741 h 12294"/>
                <a:gd name="T4" fmla="*/ 7683 w 8236"/>
                <a:gd name="T5" fmla="*/ 12293 h 12294"/>
                <a:gd name="T6" fmla="*/ 563 w 8236"/>
                <a:gd name="T7" fmla="*/ 12293 h 12294"/>
                <a:gd name="T8" fmla="*/ 0 w 8236"/>
                <a:gd name="T9" fmla="*/ 11741 h 12294"/>
                <a:gd name="T10" fmla="*/ 0 w 8236"/>
                <a:gd name="T11" fmla="*/ 553 h 12294"/>
                <a:gd name="T12" fmla="*/ 563 w 8236"/>
                <a:gd name="T13" fmla="*/ 0 h 12294"/>
                <a:gd name="T14" fmla="*/ 7683 w 8236"/>
                <a:gd name="T15" fmla="*/ 0 h 12294"/>
                <a:gd name="T16" fmla="*/ 8235 w 8236"/>
                <a:gd name="T17" fmla="*/ 553 h 12294"/>
                <a:gd name="T18" fmla="*/ 8235 w 8236"/>
                <a:gd name="T19" fmla="*/ 11741 h 1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36" h="12294">
                  <a:moveTo>
                    <a:pt x="8235" y="11741"/>
                  </a:moveTo>
                  <a:lnTo>
                    <a:pt x="8235" y="11741"/>
                  </a:lnTo>
                  <a:cubicBezTo>
                    <a:pt x="8235" y="12049"/>
                    <a:pt x="7991" y="12293"/>
                    <a:pt x="7683" y="12293"/>
                  </a:cubicBezTo>
                  <a:cubicBezTo>
                    <a:pt x="563" y="12293"/>
                    <a:pt x="563" y="12293"/>
                    <a:pt x="563" y="12293"/>
                  </a:cubicBezTo>
                  <a:cubicBezTo>
                    <a:pt x="255" y="12293"/>
                    <a:pt x="0" y="12049"/>
                    <a:pt x="0" y="11741"/>
                  </a:cubicBezTo>
                  <a:cubicBezTo>
                    <a:pt x="0" y="553"/>
                    <a:pt x="0" y="553"/>
                    <a:pt x="0" y="553"/>
                  </a:cubicBezTo>
                  <a:cubicBezTo>
                    <a:pt x="0" y="255"/>
                    <a:pt x="255" y="0"/>
                    <a:pt x="563" y="0"/>
                  </a:cubicBezTo>
                  <a:cubicBezTo>
                    <a:pt x="7683" y="0"/>
                    <a:pt x="7683" y="0"/>
                    <a:pt x="7683" y="0"/>
                  </a:cubicBezTo>
                  <a:cubicBezTo>
                    <a:pt x="7991" y="0"/>
                    <a:pt x="8235" y="255"/>
                    <a:pt x="8235" y="553"/>
                  </a:cubicBezTo>
                  <a:lnTo>
                    <a:pt x="8235" y="11741"/>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2" name="Freeform 4"/>
            <p:cNvSpPr>
              <a:spLocks noChangeArrowheads="1"/>
            </p:cNvSpPr>
            <p:nvPr/>
          </p:nvSpPr>
          <p:spPr bwMode="auto">
            <a:xfrm>
              <a:off x="1463675" y="1554163"/>
              <a:ext cx="2987675" cy="4448175"/>
            </a:xfrm>
            <a:custGeom>
              <a:avLst/>
              <a:gdLst>
                <a:gd name="T0" fmla="*/ 7715 w 8300"/>
                <a:gd name="T1" fmla="*/ 12357 h 12358"/>
                <a:gd name="T2" fmla="*/ 7715 w 8300"/>
                <a:gd name="T3" fmla="*/ 12357 h 12358"/>
                <a:gd name="T4" fmla="*/ 595 w 8300"/>
                <a:gd name="T5" fmla="*/ 12357 h 12358"/>
                <a:gd name="T6" fmla="*/ 0 w 8300"/>
                <a:gd name="T7" fmla="*/ 11773 h 12358"/>
                <a:gd name="T8" fmla="*/ 0 w 8300"/>
                <a:gd name="T9" fmla="*/ 585 h 12358"/>
                <a:gd name="T10" fmla="*/ 595 w 8300"/>
                <a:gd name="T11" fmla="*/ 0 h 12358"/>
                <a:gd name="T12" fmla="*/ 7715 w 8300"/>
                <a:gd name="T13" fmla="*/ 0 h 12358"/>
                <a:gd name="T14" fmla="*/ 8299 w 8300"/>
                <a:gd name="T15" fmla="*/ 585 h 12358"/>
                <a:gd name="T16" fmla="*/ 8299 w 8300"/>
                <a:gd name="T17" fmla="*/ 11773 h 12358"/>
                <a:gd name="T18" fmla="*/ 7715 w 8300"/>
                <a:gd name="T19" fmla="*/ 12357 h 12358"/>
                <a:gd name="T20" fmla="*/ 595 w 8300"/>
                <a:gd name="T21" fmla="*/ 64 h 12358"/>
                <a:gd name="T22" fmla="*/ 595 w 8300"/>
                <a:gd name="T23" fmla="*/ 64 h 12358"/>
                <a:gd name="T24" fmla="*/ 64 w 8300"/>
                <a:gd name="T25" fmla="*/ 585 h 12358"/>
                <a:gd name="T26" fmla="*/ 64 w 8300"/>
                <a:gd name="T27" fmla="*/ 11773 h 12358"/>
                <a:gd name="T28" fmla="*/ 595 w 8300"/>
                <a:gd name="T29" fmla="*/ 12294 h 12358"/>
                <a:gd name="T30" fmla="*/ 7715 w 8300"/>
                <a:gd name="T31" fmla="*/ 12294 h 12358"/>
                <a:gd name="T32" fmla="*/ 8246 w 8300"/>
                <a:gd name="T33" fmla="*/ 11773 h 12358"/>
                <a:gd name="T34" fmla="*/ 8246 w 8300"/>
                <a:gd name="T35" fmla="*/ 585 h 12358"/>
                <a:gd name="T36" fmla="*/ 7715 w 8300"/>
                <a:gd name="T37" fmla="*/ 64 h 12358"/>
                <a:gd name="T38" fmla="*/ 595 w 8300"/>
                <a:gd name="T39" fmla="*/ 64 h 1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00" h="12358">
                  <a:moveTo>
                    <a:pt x="7715" y="12357"/>
                  </a:moveTo>
                  <a:lnTo>
                    <a:pt x="7715" y="12357"/>
                  </a:lnTo>
                  <a:cubicBezTo>
                    <a:pt x="595" y="12357"/>
                    <a:pt x="595" y="12357"/>
                    <a:pt x="595" y="12357"/>
                  </a:cubicBezTo>
                  <a:cubicBezTo>
                    <a:pt x="266" y="12357"/>
                    <a:pt x="0" y="12092"/>
                    <a:pt x="0" y="11773"/>
                  </a:cubicBezTo>
                  <a:cubicBezTo>
                    <a:pt x="0" y="585"/>
                    <a:pt x="0" y="585"/>
                    <a:pt x="0" y="585"/>
                  </a:cubicBezTo>
                  <a:cubicBezTo>
                    <a:pt x="0" y="266"/>
                    <a:pt x="266" y="0"/>
                    <a:pt x="595" y="0"/>
                  </a:cubicBezTo>
                  <a:cubicBezTo>
                    <a:pt x="7715" y="0"/>
                    <a:pt x="7715" y="0"/>
                    <a:pt x="7715" y="0"/>
                  </a:cubicBezTo>
                  <a:cubicBezTo>
                    <a:pt x="8044" y="0"/>
                    <a:pt x="8299" y="266"/>
                    <a:pt x="8299" y="585"/>
                  </a:cubicBezTo>
                  <a:cubicBezTo>
                    <a:pt x="8299" y="11773"/>
                    <a:pt x="8299" y="11773"/>
                    <a:pt x="8299" y="11773"/>
                  </a:cubicBezTo>
                  <a:cubicBezTo>
                    <a:pt x="8299" y="12092"/>
                    <a:pt x="8044" y="12357"/>
                    <a:pt x="7715" y="12357"/>
                  </a:cubicBezTo>
                  <a:close/>
                  <a:moveTo>
                    <a:pt x="595" y="64"/>
                  </a:moveTo>
                  <a:lnTo>
                    <a:pt x="595" y="64"/>
                  </a:lnTo>
                  <a:cubicBezTo>
                    <a:pt x="298" y="64"/>
                    <a:pt x="64" y="298"/>
                    <a:pt x="64" y="585"/>
                  </a:cubicBezTo>
                  <a:cubicBezTo>
                    <a:pt x="64" y="11773"/>
                    <a:pt x="64" y="11773"/>
                    <a:pt x="64" y="11773"/>
                  </a:cubicBezTo>
                  <a:cubicBezTo>
                    <a:pt x="64" y="12060"/>
                    <a:pt x="298" y="12294"/>
                    <a:pt x="595" y="12294"/>
                  </a:cubicBezTo>
                  <a:cubicBezTo>
                    <a:pt x="7715" y="12294"/>
                    <a:pt x="7715" y="12294"/>
                    <a:pt x="7715" y="12294"/>
                  </a:cubicBezTo>
                  <a:cubicBezTo>
                    <a:pt x="8001" y="12294"/>
                    <a:pt x="8246" y="12060"/>
                    <a:pt x="8246" y="11773"/>
                  </a:cubicBezTo>
                  <a:cubicBezTo>
                    <a:pt x="8246" y="585"/>
                    <a:pt x="8246" y="585"/>
                    <a:pt x="8246" y="585"/>
                  </a:cubicBezTo>
                  <a:cubicBezTo>
                    <a:pt x="8246" y="298"/>
                    <a:pt x="8001" y="64"/>
                    <a:pt x="7715" y="64"/>
                  </a:cubicBezTo>
                  <a:cubicBezTo>
                    <a:pt x="595" y="64"/>
                    <a:pt x="595" y="64"/>
                    <a:pt x="595" y="6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5"/>
            <p:cNvSpPr>
              <a:spLocks noChangeArrowheads="1"/>
            </p:cNvSpPr>
            <p:nvPr/>
          </p:nvSpPr>
          <p:spPr bwMode="auto">
            <a:xfrm>
              <a:off x="2847975" y="5673725"/>
              <a:ext cx="225425" cy="225425"/>
            </a:xfrm>
            <a:custGeom>
              <a:avLst/>
              <a:gdLst>
                <a:gd name="T0" fmla="*/ 627 w 628"/>
                <a:gd name="T1" fmla="*/ 308 h 627"/>
                <a:gd name="T2" fmla="*/ 627 w 628"/>
                <a:gd name="T3" fmla="*/ 308 h 627"/>
                <a:gd name="T4" fmla="*/ 318 w 628"/>
                <a:gd name="T5" fmla="*/ 626 h 627"/>
                <a:gd name="T6" fmla="*/ 0 w 628"/>
                <a:gd name="T7" fmla="*/ 308 h 627"/>
                <a:gd name="T8" fmla="*/ 318 w 628"/>
                <a:gd name="T9" fmla="*/ 0 h 627"/>
                <a:gd name="T10" fmla="*/ 627 w 628"/>
                <a:gd name="T11" fmla="*/ 308 h 627"/>
              </a:gdLst>
              <a:ahLst/>
              <a:cxnLst>
                <a:cxn ang="0">
                  <a:pos x="T0" y="T1"/>
                </a:cxn>
                <a:cxn ang="0">
                  <a:pos x="T2" y="T3"/>
                </a:cxn>
                <a:cxn ang="0">
                  <a:pos x="T4" y="T5"/>
                </a:cxn>
                <a:cxn ang="0">
                  <a:pos x="T6" y="T7"/>
                </a:cxn>
                <a:cxn ang="0">
                  <a:pos x="T8" y="T9"/>
                </a:cxn>
                <a:cxn ang="0">
                  <a:pos x="T10" y="T11"/>
                </a:cxn>
              </a:cxnLst>
              <a:rect l="0" t="0" r="r" b="b"/>
              <a:pathLst>
                <a:path w="628" h="627">
                  <a:moveTo>
                    <a:pt x="627" y="308"/>
                  </a:moveTo>
                  <a:lnTo>
                    <a:pt x="627" y="308"/>
                  </a:lnTo>
                  <a:cubicBezTo>
                    <a:pt x="627" y="488"/>
                    <a:pt x="488" y="626"/>
                    <a:pt x="318" y="626"/>
                  </a:cubicBezTo>
                  <a:cubicBezTo>
                    <a:pt x="138" y="626"/>
                    <a:pt x="0" y="488"/>
                    <a:pt x="0" y="308"/>
                  </a:cubicBezTo>
                  <a:cubicBezTo>
                    <a:pt x="0" y="138"/>
                    <a:pt x="138" y="0"/>
                    <a:pt x="318" y="0"/>
                  </a:cubicBezTo>
                  <a:cubicBezTo>
                    <a:pt x="488" y="0"/>
                    <a:pt x="627" y="138"/>
                    <a:pt x="627" y="308"/>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6"/>
            <p:cNvSpPr>
              <a:spLocks noChangeArrowheads="1"/>
            </p:cNvSpPr>
            <p:nvPr/>
          </p:nvSpPr>
          <p:spPr bwMode="auto">
            <a:xfrm>
              <a:off x="2916238" y="5738813"/>
              <a:ext cx="88900" cy="92075"/>
            </a:xfrm>
            <a:custGeom>
              <a:avLst/>
              <a:gdLst>
                <a:gd name="T0" fmla="*/ 191 w 245"/>
                <a:gd name="T1" fmla="*/ 255 h 256"/>
                <a:gd name="T2" fmla="*/ 191 w 245"/>
                <a:gd name="T3" fmla="*/ 255 h 256"/>
                <a:gd name="T4" fmla="*/ 53 w 245"/>
                <a:gd name="T5" fmla="*/ 255 h 256"/>
                <a:gd name="T6" fmla="*/ 0 w 245"/>
                <a:gd name="T7" fmla="*/ 202 h 256"/>
                <a:gd name="T8" fmla="*/ 0 w 245"/>
                <a:gd name="T9" fmla="*/ 53 h 256"/>
                <a:gd name="T10" fmla="*/ 53 w 245"/>
                <a:gd name="T11" fmla="*/ 0 h 256"/>
                <a:gd name="T12" fmla="*/ 191 w 245"/>
                <a:gd name="T13" fmla="*/ 0 h 256"/>
                <a:gd name="T14" fmla="*/ 244 w 245"/>
                <a:gd name="T15" fmla="*/ 53 h 256"/>
                <a:gd name="T16" fmla="*/ 244 w 245"/>
                <a:gd name="T17" fmla="*/ 202 h 256"/>
                <a:gd name="T18" fmla="*/ 191 w 245"/>
                <a:gd name="T19" fmla="*/ 255 h 256"/>
                <a:gd name="T20" fmla="*/ 53 w 245"/>
                <a:gd name="T21" fmla="*/ 21 h 256"/>
                <a:gd name="T22" fmla="*/ 53 w 245"/>
                <a:gd name="T23" fmla="*/ 21 h 256"/>
                <a:gd name="T24" fmla="*/ 21 w 245"/>
                <a:gd name="T25" fmla="*/ 53 h 256"/>
                <a:gd name="T26" fmla="*/ 21 w 245"/>
                <a:gd name="T27" fmla="*/ 202 h 256"/>
                <a:gd name="T28" fmla="*/ 53 w 245"/>
                <a:gd name="T29" fmla="*/ 234 h 256"/>
                <a:gd name="T30" fmla="*/ 191 w 245"/>
                <a:gd name="T31" fmla="*/ 234 h 256"/>
                <a:gd name="T32" fmla="*/ 223 w 245"/>
                <a:gd name="T33" fmla="*/ 202 h 256"/>
                <a:gd name="T34" fmla="*/ 223 w 245"/>
                <a:gd name="T35" fmla="*/ 53 h 256"/>
                <a:gd name="T36" fmla="*/ 191 w 245"/>
                <a:gd name="T37" fmla="*/ 21 h 256"/>
                <a:gd name="T38" fmla="*/ 53 w 245"/>
                <a:gd name="T39" fmla="*/ 2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56">
                  <a:moveTo>
                    <a:pt x="191" y="255"/>
                  </a:moveTo>
                  <a:lnTo>
                    <a:pt x="191" y="255"/>
                  </a:lnTo>
                  <a:cubicBezTo>
                    <a:pt x="53" y="255"/>
                    <a:pt x="53" y="255"/>
                    <a:pt x="53" y="255"/>
                  </a:cubicBezTo>
                  <a:cubicBezTo>
                    <a:pt x="21" y="255"/>
                    <a:pt x="0" y="234"/>
                    <a:pt x="0" y="202"/>
                  </a:cubicBezTo>
                  <a:cubicBezTo>
                    <a:pt x="0" y="53"/>
                    <a:pt x="0" y="53"/>
                    <a:pt x="0" y="53"/>
                  </a:cubicBezTo>
                  <a:cubicBezTo>
                    <a:pt x="0" y="32"/>
                    <a:pt x="21" y="0"/>
                    <a:pt x="53" y="0"/>
                  </a:cubicBezTo>
                  <a:cubicBezTo>
                    <a:pt x="191" y="0"/>
                    <a:pt x="191" y="0"/>
                    <a:pt x="191" y="0"/>
                  </a:cubicBezTo>
                  <a:cubicBezTo>
                    <a:pt x="223" y="0"/>
                    <a:pt x="244" y="32"/>
                    <a:pt x="244" y="53"/>
                  </a:cubicBezTo>
                  <a:cubicBezTo>
                    <a:pt x="244" y="202"/>
                    <a:pt x="244" y="202"/>
                    <a:pt x="244" y="202"/>
                  </a:cubicBezTo>
                  <a:cubicBezTo>
                    <a:pt x="244" y="234"/>
                    <a:pt x="223" y="255"/>
                    <a:pt x="191" y="255"/>
                  </a:cubicBezTo>
                  <a:close/>
                  <a:moveTo>
                    <a:pt x="53" y="21"/>
                  </a:moveTo>
                  <a:lnTo>
                    <a:pt x="53" y="21"/>
                  </a:lnTo>
                  <a:cubicBezTo>
                    <a:pt x="32" y="21"/>
                    <a:pt x="21" y="43"/>
                    <a:pt x="21" y="53"/>
                  </a:cubicBezTo>
                  <a:cubicBezTo>
                    <a:pt x="21" y="202"/>
                    <a:pt x="21" y="202"/>
                    <a:pt x="21" y="202"/>
                  </a:cubicBezTo>
                  <a:cubicBezTo>
                    <a:pt x="21" y="223"/>
                    <a:pt x="32" y="234"/>
                    <a:pt x="53" y="234"/>
                  </a:cubicBezTo>
                  <a:cubicBezTo>
                    <a:pt x="191" y="234"/>
                    <a:pt x="191" y="234"/>
                    <a:pt x="191" y="234"/>
                  </a:cubicBezTo>
                  <a:cubicBezTo>
                    <a:pt x="212" y="234"/>
                    <a:pt x="223" y="223"/>
                    <a:pt x="223" y="202"/>
                  </a:cubicBezTo>
                  <a:cubicBezTo>
                    <a:pt x="223" y="53"/>
                    <a:pt x="223" y="53"/>
                    <a:pt x="223" y="53"/>
                  </a:cubicBezTo>
                  <a:cubicBezTo>
                    <a:pt x="223" y="43"/>
                    <a:pt x="212" y="21"/>
                    <a:pt x="191" y="21"/>
                  </a:cubicBezTo>
                  <a:cubicBezTo>
                    <a:pt x="53" y="21"/>
                    <a:pt x="53" y="21"/>
                    <a:pt x="53" y="21"/>
                  </a:cubicBezTo>
                  <a:close/>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7"/>
            <p:cNvSpPr>
              <a:spLocks noChangeArrowheads="1"/>
            </p:cNvSpPr>
            <p:nvPr/>
          </p:nvSpPr>
          <p:spPr bwMode="auto">
            <a:xfrm>
              <a:off x="2940050" y="1757363"/>
              <a:ext cx="42863" cy="42862"/>
            </a:xfrm>
            <a:custGeom>
              <a:avLst/>
              <a:gdLst>
                <a:gd name="T0" fmla="*/ 117 w 118"/>
                <a:gd name="T1" fmla="*/ 53 h 118"/>
                <a:gd name="T2" fmla="*/ 117 w 118"/>
                <a:gd name="T3" fmla="*/ 53 h 118"/>
                <a:gd name="T4" fmla="*/ 63 w 118"/>
                <a:gd name="T5" fmla="*/ 117 h 118"/>
                <a:gd name="T6" fmla="*/ 0 w 118"/>
                <a:gd name="T7" fmla="*/ 53 h 118"/>
                <a:gd name="T8" fmla="*/ 63 w 118"/>
                <a:gd name="T9" fmla="*/ 0 h 118"/>
                <a:gd name="T10" fmla="*/ 117 w 118"/>
                <a:gd name="T11" fmla="*/ 53 h 118"/>
              </a:gdLst>
              <a:ahLst/>
              <a:cxnLst>
                <a:cxn ang="0">
                  <a:pos x="T0" y="T1"/>
                </a:cxn>
                <a:cxn ang="0">
                  <a:pos x="T2" y="T3"/>
                </a:cxn>
                <a:cxn ang="0">
                  <a:pos x="T4" y="T5"/>
                </a:cxn>
                <a:cxn ang="0">
                  <a:pos x="T6" y="T7"/>
                </a:cxn>
                <a:cxn ang="0">
                  <a:pos x="T8" y="T9"/>
                </a:cxn>
                <a:cxn ang="0">
                  <a:pos x="T10" y="T11"/>
                </a:cxn>
              </a:cxnLst>
              <a:rect l="0" t="0" r="r" b="b"/>
              <a:pathLst>
                <a:path w="118" h="118">
                  <a:moveTo>
                    <a:pt x="117" y="53"/>
                  </a:moveTo>
                  <a:lnTo>
                    <a:pt x="117" y="53"/>
                  </a:lnTo>
                  <a:cubicBezTo>
                    <a:pt x="117" y="85"/>
                    <a:pt x="95" y="117"/>
                    <a:pt x="63" y="117"/>
                  </a:cubicBezTo>
                  <a:cubicBezTo>
                    <a:pt x="32" y="117"/>
                    <a:pt x="0" y="85"/>
                    <a:pt x="0" y="53"/>
                  </a:cubicBezTo>
                  <a:cubicBezTo>
                    <a:pt x="0" y="22"/>
                    <a:pt x="32" y="0"/>
                    <a:pt x="63" y="0"/>
                  </a:cubicBezTo>
                  <a:cubicBezTo>
                    <a:pt x="95" y="0"/>
                    <a:pt x="117" y="22"/>
                    <a:pt x="117" y="53"/>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8"/>
            <p:cNvSpPr>
              <a:spLocks noChangeArrowheads="1"/>
            </p:cNvSpPr>
            <p:nvPr/>
          </p:nvSpPr>
          <p:spPr bwMode="auto">
            <a:xfrm>
              <a:off x="1597025" y="1968500"/>
              <a:ext cx="2732088" cy="3611563"/>
            </a:xfrm>
            <a:custGeom>
              <a:avLst/>
              <a:gdLst>
                <a:gd name="T0" fmla="*/ 7587 w 7588"/>
                <a:gd name="T1" fmla="*/ 10030 h 10031"/>
                <a:gd name="T2" fmla="*/ 0 w 7588"/>
                <a:gd name="T3" fmla="*/ 10030 h 10031"/>
                <a:gd name="T4" fmla="*/ 0 w 7588"/>
                <a:gd name="T5" fmla="*/ 0 h 10031"/>
                <a:gd name="T6" fmla="*/ 7587 w 7588"/>
                <a:gd name="T7" fmla="*/ 0 h 10031"/>
                <a:gd name="T8" fmla="*/ 7587 w 7588"/>
                <a:gd name="T9" fmla="*/ 10030 h 10031"/>
              </a:gdLst>
              <a:ahLst/>
              <a:cxnLst>
                <a:cxn ang="0">
                  <a:pos x="T0" y="T1"/>
                </a:cxn>
                <a:cxn ang="0">
                  <a:pos x="T2" y="T3"/>
                </a:cxn>
                <a:cxn ang="0">
                  <a:pos x="T4" y="T5"/>
                </a:cxn>
                <a:cxn ang="0">
                  <a:pos x="T6" y="T7"/>
                </a:cxn>
                <a:cxn ang="0">
                  <a:pos x="T8" y="T9"/>
                </a:cxn>
              </a:cxnLst>
              <a:rect l="0" t="0" r="r" b="b"/>
              <a:pathLst>
                <a:path w="7588" h="10031">
                  <a:moveTo>
                    <a:pt x="7587" y="10030"/>
                  </a:moveTo>
                  <a:lnTo>
                    <a:pt x="0" y="10030"/>
                  </a:lnTo>
                  <a:lnTo>
                    <a:pt x="0" y="0"/>
                  </a:lnTo>
                  <a:lnTo>
                    <a:pt x="7587" y="0"/>
                  </a:lnTo>
                  <a:lnTo>
                    <a:pt x="7587" y="1003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7" name="Picture Placeholder 2"/>
          <p:cNvSpPr>
            <a:spLocks noGrp="1"/>
          </p:cNvSpPr>
          <p:nvPr>
            <p:ph type="pic" sz="quarter" idx="10"/>
          </p:nvPr>
        </p:nvSpPr>
        <p:spPr>
          <a:xfrm>
            <a:off x="6151183" y="2051559"/>
            <a:ext cx="3009900" cy="3979333"/>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255486410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7"/>
                                        </p:tgtEl>
                                        <p:attrNameLst>
                                          <p:attrName>style.visibility</p:attrName>
                                        </p:attrNameLst>
                                      </p:cBhvr>
                                      <p:to>
                                        <p:strVal val="visible"/>
                                      </p:to>
                                    </p:set>
                                    <p:animEffect transition="in" filter="fade">
                                      <p:cBhvr>
                                        <p:cTn id="19" dur="300"/>
                                        <p:tgtEl>
                                          <p:spTgt spid="17"/>
                                        </p:tgtEl>
                                      </p:cBhvr>
                                    </p:animEffect>
                                  </p:childTnLst>
                                </p:cTn>
                              </p:par>
                            </p:childTnLst>
                          </p:cTn>
                        </p:par>
                        <p:par>
                          <p:cTn id="20" fill="hold">
                            <p:stCondLst>
                              <p:cond delay="13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1" grpId="0"/>
      <p:bldP spid="17"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5_mockup_06">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276" y="4843833"/>
            <a:ext cx="7570273" cy="717599"/>
          </a:xfrm>
          <a:prstGeom prst="rect">
            <a:avLst/>
          </a:prstGeom>
        </p:spPr>
      </p:pic>
      <p:sp>
        <p:nvSpPr>
          <p:cNvPr id="10"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2"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grpSp>
        <p:nvGrpSpPr>
          <p:cNvPr id="5" name="Group 4"/>
          <p:cNvGrpSpPr/>
          <p:nvPr/>
        </p:nvGrpSpPr>
        <p:grpSpPr>
          <a:xfrm>
            <a:off x="4848869" y="1763057"/>
            <a:ext cx="5663247" cy="4756392"/>
            <a:chOff x="1554163" y="1203325"/>
            <a:chExt cx="6840537" cy="5745163"/>
          </a:xfrm>
        </p:grpSpPr>
        <p:sp>
          <p:nvSpPr>
            <p:cNvPr id="6" name="Freeform 1"/>
            <p:cNvSpPr>
              <a:spLocks noChangeArrowheads="1"/>
            </p:cNvSpPr>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 name="Freeform 2"/>
            <p:cNvSpPr>
              <a:spLocks noChangeArrowheads="1"/>
            </p:cNvSpPr>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 name="Freeform 3"/>
            <p:cNvSpPr>
              <a:spLocks noChangeArrowheads="1"/>
            </p:cNvSpPr>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 name="Freeform 4"/>
            <p:cNvSpPr>
              <a:spLocks noChangeArrowheads="1"/>
            </p:cNvSpPr>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5"/>
            <p:cNvSpPr>
              <a:spLocks noChangeArrowheads="1"/>
            </p:cNvSpPr>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6"/>
            <p:cNvSpPr>
              <a:spLocks noChangeArrowheads="1"/>
            </p:cNvSpPr>
            <p:nvPr/>
          </p:nvSpPr>
          <p:spPr bwMode="auto">
            <a:xfrm>
              <a:off x="1874838" y="1503363"/>
              <a:ext cx="6196012" cy="3509962"/>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 name="Picture Placeholder 2"/>
          <p:cNvSpPr>
            <a:spLocks noGrp="1"/>
          </p:cNvSpPr>
          <p:nvPr>
            <p:ph type="pic" sz="quarter" idx="18"/>
          </p:nvPr>
        </p:nvSpPr>
        <p:spPr>
          <a:xfrm>
            <a:off x="5114339" y="2010833"/>
            <a:ext cx="5128684" cy="2906184"/>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352663403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3"/>
                                        </p:tgtEl>
                                        <p:attrNameLst>
                                          <p:attrName>style.visibility</p:attrName>
                                        </p:attrNameLst>
                                      </p:cBhvr>
                                      <p:to>
                                        <p:strVal val="visible"/>
                                      </p:to>
                                    </p:set>
                                    <p:animEffect transition="in" filter="fade">
                                      <p:cBhvr>
                                        <p:cTn id="19" dur="300"/>
                                        <p:tgtEl>
                                          <p:spTgt spid="3"/>
                                        </p:tgtEl>
                                      </p:cBhvr>
                                    </p:animEffect>
                                  </p:childTnLst>
                                </p:cTn>
                              </p:par>
                            </p:childTnLst>
                          </p:cTn>
                        </p:par>
                        <p:par>
                          <p:cTn id="20" fill="hold">
                            <p:stCondLst>
                              <p:cond delay="1300"/>
                            </p:stCondLst>
                            <p:childTnLst>
                              <p:par>
                                <p:cTn id="21" presetID="10"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tmplLst>
          <p:tmpl>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2" grpId="0"/>
      <p:bldP spid="3"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27_mockup_06">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3299" y="5049010"/>
            <a:ext cx="8327301" cy="789359"/>
          </a:xfrm>
          <a:prstGeom prst="rect">
            <a:avLst/>
          </a:prstGeom>
        </p:spPr>
      </p:pic>
      <p:sp>
        <p:nvSpPr>
          <p:cNvPr id="5"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8"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grpSp>
        <p:nvGrpSpPr>
          <p:cNvPr id="6" name="Group 5"/>
          <p:cNvGrpSpPr/>
          <p:nvPr/>
        </p:nvGrpSpPr>
        <p:grpSpPr>
          <a:xfrm>
            <a:off x="4283811" y="2050480"/>
            <a:ext cx="6852528" cy="3929589"/>
            <a:chOff x="1573213" y="2011363"/>
            <a:chExt cx="6840537" cy="3922712"/>
          </a:xfrm>
        </p:grpSpPr>
        <p:sp>
          <p:nvSpPr>
            <p:cNvPr id="9" name="Freeform 1"/>
            <p:cNvSpPr>
              <a:spLocks noChangeArrowheads="1"/>
            </p:cNvSpPr>
            <p:nvPr/>
          </p:nvSpPr>
          <p:spPr bwMode="auto">
            <a:xfrm>
              <a:off x="2241550" y="2011363"/>
              <a:ext cx="5532438" cy="3798887"/>
            </a:xfrm>
            <a:custGeom>
              <a:avLst/>
              <a:gdLst>
                <a:gd name="T0" fmla="*/ 15366 w 15367"/>
                <a:gd name="T1" fmla="*/ 10129 h 10553"/>
                <a:gd name="T2" fmla="*/ 15366 w 15367"/>
                <a:gd name="T3" fmla="*/ 10129 h 10553"/>
                <a:gd name="T4" fmla="*/ 14950 w 15367"/>
                <a:gd name="T5" fmla="*/ 10552 h 10553"/>
                <a:gd name="T6" fmla="*/ 423 w 15367"/>
                <a:gd name="T7" fmla="*/ 10552 h 10553"/>
                <a:gd name="T8" fmla="*/ 0 w 15367"/>
                <a:gd name="T9" fmla="*/ 10129 h 10553"/>
                <a:gd name="T10" fmla="*/ 0 w 15367"/>
                <a:gd name="T11" fmla="*/ 416 h 10553"/>
                <a:gd name="T12" fmla="*/ 423 w 15367"/>
                <a:gd name="T13" fmla="*/ 0 h 10553"/>
                <a:gd name="T14" fmla="*/ 14950 w 15367"/>
                <a:gd name="T15" fmla="*/ 0 h 10553"/>
                <a:gd name="T16" fmla="*/ 15366 w 15367"/>
                <a:gd name="T17" fmla="*/ 416 h 10553"/>
                <a:gd name="T18" fmla="*/ 15366 w 15367"/>
                <a:gd name="T19" fmla="*/ 10129 h 10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7" h="10553">
                  <a:moveTo>
                    <a:pt x="15366" y="10129"/>
                  </a:moveTo>
                  <a:lnTo>
                    <a:pt x="15366" y="10129"/>
                  </a:lnTo>
                  <a:cubicBezTo>
                    <a:pt x="15366" y="10365"/>
                    <a:pt x="15178" y="10552"/>
                    <a:pt x="14950" y="10552"/>
                  </a:cubicBezTo>
                  <a:cubicBezTo>
                    <a:pt x="423" y="10552"/>
                    <a:pt x="423" y="10552"/>
                    <a:pt x="423" y="10552"/>
                  </a:cubicBezTo>
                  <a:cubicBezTo>
                    <a:pt x="187" y="10552"/>
                    <a:pt x="0" y="10365"/>
                    <a:pt x="0" y="10129"/>
                  </a:cubicBezTo>
                  <a:cubicBezTo>
                    <a:pt x="0" y="416"/>
                    <a:pt x="0" y="416"/>
                    <a:pt x="0" y="416"/>
                  </a:cubicBezTo>
                  <a:cubicBezTo>
                    <a:pt x="0" y="187"/>
                    <a:pt x="187" y="0"/>
                    <a:pt x="423" y="0"/>
                  </a:cubicBezTo>
                  <a:cubicBezTo>
                    <a:pt x="14950" y="0"/>
                    <a:pt x="14950" y="0"/>
                    <a:pt x="14950" y="0"/>
                  </a:cubicBezTo>
                  <a:cubicBezTo>
                    <a:pt x="15178" y="0"/>
                    <a:pt x="15366" y="187"/>
                    <a:pt x="15366" y="416"/>
                  </a:cubicBezTo>
                  <a:lnTo>
                    <a:pt x="15366" y="1012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0" name="Freeform 2"/>
            <p:cNvSpPr>
              <a:spLocks noChangeArrowheads="1"/>
            </p:cNvSpPr>
            <p:nvPr/>
          </p:nvSpPr>
          <p:spPr bwMode="auto">
            <a:xfrm>
              <a:off x="1573213" y="5726113"/>
              <a:ext cx="6840537" cy="207962"/>
            </a:xfrm>
            <a:custGeom>
              <a:avLst/>
              <a:gdLst>
                <a:gd name="T0" fmla="*/ 18999 w 19000"/>
                <a:gd name="T1" fmla="*/ 347 h 577"/>
                <a:gd name="T2" fmla="*/ 18999 w 19000"/>
                <a:gd name="T3" fmla="*/ 347 h 577"/>
                <a:gd name="T4" fmla="*/ 18284 w 19000"/>
                <a:gd name="T5" fmla="*/ 576 h 577"/>
                <a:gd name="T6" fmla="*/ 742 w 19000"/>
                <a:gd name="T7" fmla="*/ 576 h 577"/>
                <a:gd name="T8" fmla="*/ 0 w 19000"/>
                <a:gd name="T9" fmla="*/ 347 h 577"/>
                <a:gd name="T10" fmla="*/ 0 w 19000"/>
                <a:gd name="T11" fmla="*/ 0 h 577"/>
                <a:gd name="T12" fmla="*/ 18999 w 19000"/>
                <a:gd name="T13" fmla="*/ 0 h 577"/>
                <a:gd name="T14" fmla="*/ 18999 w 19000"/>
                <a:gd name="T15" fmla="*/ 347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577">
                  <a:moveTo>
                    <a:pt x="18999" y="347"/>
                  </a:moveTo>
                  <a:lnTo>
                    <a:pt x="18999" y="347"/>
                  </a:lnTo>
                  <a:cubicBezTo>
                    <a:pt x="18999" y="347"/>
                    <a:pt x="18693" y="576"/>
                    <a:pt x="18284" y="576"/>
                  </a:cubicBezTo>
                  <a:cubicBezTo>
                    <a:pt x="17875" y="576"/>
                    <a:pt x="1095" y="576"/>
                    <a:pt x="742" y="576"/>
                  </a:cubicBezTo>
                  <a:cubicBezTo>
                    <a:pt x="395" y="576"/>
                    <a:pt x="0" y="347"/>
                    <a:pt x="0" y="347"/>
                  </a:cubicBezTo>
                  <a:cubicBezTo>
                    <a:pt x="0" y="0"/>
                    <a:pt x="0" y="0"/>
                    <a:pt x="0" y="0"/>
                  </a:cubicBezTo>
                  <a:cubicBezTo>
                    <a:pt x="18999" y="0"/>
                    <a:pt x="18999" y="0"/>
                    <a:pt x="18999" y="0"/>
                  </a:cubicBezTo>
                  <a:lnTo>
                    <a:pt x="18999" y="347"/>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1" name="Freeform 3"/>
            <p:cNvSpPr>
              <a:spLocks noChangeArrowheads="1"/>
            </p:cNvSpPr>
            <p:nvPr/>
          </p:nvSpPr>
          <p:spPr bwMode="auto">
            <a:xfrm>
              <a:off x="1573213" y="5849938"/>
              <a:ext cx="6840537" cy="82550"/>
            </a:xfrm>
            <a:custGeom>
              <a:avLst/>
              <a:gdLst>
                <a:gd name="T0" fmla="*/ 0 w 19000"/>
                <a:gd name="T1" fmla="*/ 0 h 230"/>
                <a:gd name="T2" fmla="*/ 0 w 19000"/>
                <a:gd name="T3" fmla="*/ 0 h 230"/>
                <a:gd name="T4" fmla="*/ 742 w 19000"/>
                <a:gd name="T5" fmla="*/ 229 h 230"/>
                <a:gd name="T6" fmla="*/ 18284 w 19000"/>
                <a:gd name="T7" fmla="*/ 229 h 230"/>
                <a:gd name="T8" fmla="*/ 18999 w 19000"/>
                <a:gd name="T9" fmla="*/ 0 h 230"/>
                <a:gd name="T10" fmla="*/ 0 w 19000"/>
                <a:gd name="T11" fmla="*/ 0 h 230"/>
              </a:gdLst>
              <a:ahLst/>
              <a:cxnLst>
                <a:cxn ang="0">
                  <a:pos x="T0" y="T1"/>
                </a:cxn>
                <a:cxn ang="0">
                  <a:pos x="T2" y="T3"/>
                </a:cxn>
                <a:cxn ang="0">
                  <a:pos x="T4" y="T5"/>
                </a:cxn>
                <a:cxn ang="0">
                  <a:pos x="T6" y="T7"/>
                </a:cxn>
                <a:cxn ang="0">
                  <a:pos x="T8" y="T9"/>
                </a:cxn>
                <a:cxn ang="0">
                  <a:pos x="T10" y="T11"/>
                </a:cxn>
              </a:cxnLst>
              <a:rect l="0" t="0" r="r" b="b"/>
              <a:pathLst>
                <a:path w="19000" h="230">
                  <a:moveTo>
                    <a:pt x="0" y="0"/>
                  </a:moveTo>
                  <a:lnTo>
                    <a:pt x="0" y="0"/>
                  </a:lnTo>
                  <a:cubicBezTo>
                    <a:pt x="0" y="0"/>
                    <a:pt x="395" y="229"/>
                    <a:pt x="742" y="229"/>
                  </a:cubicBezTo>
                  <a:cubicBezTo>
                    <a:pt x="1095" y="229"/>
                    <a:pt x="17875" y="229"/>
                    <a:pt x="18284" y="229"/>
                  </a:cubicBezTo>
                  <a:cubicBezTo>
                    <a:pt x="18693" y="229"/>
                    <a:pt x="18999" y="0"/>
                    <a:pt x="18999" y="0"/>
                  </a:cubicBezTo>
                  <a:lnTo>
                    <a:pt x="0" y="0"/>
                  </a:lnTo>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2" name="Freeform 4"/>
            <p:cNvSpPr>
              <a:spLocks noChangeArrowheads="1"/>
            </p:cNvSpPr>
            <p:nvPr/>
          </p:nvSpPr>
          <p:spPr bwMode="auto">
            <a:xfrm>
              <a:off x="4508500" y="5726113"/>
              <a:ext cx="973138" cy="77787"/>
            </a:xfrm>
            <a:custGeom>
              <a:avLst/>
              <a:gdLst>
                <a:gd name="T0" fmla="*/ 0 w 2704"/>
                <a:gd name="T1" fmla="*/ 0 h 216"/>
                <a:gd name="T2" fmla="*/ 0 w 2704"/>
                <a:gd name="T3" fmla="*/ 0 h 216"/>
                <a:gd name="T4" fmla="*/ 298 w 2704"/>
                <a:gd name="T5" fmla="*/ 215 h 216"/>
                <a:gd name="T6" fmla="*/ 2405 w 2704"/>
                <a:gd name="T7" fmla="*/ 215 h 216"/>
                <a:gd name="T8" fmla="*/ 2703 w 2704"/>
                <a:gd name="T9" fmla="*/ 0 h 216"/>
                <a:gd name="T10" fmla="*/ 0 w 2704"/>
                <a:gd name="T11" fmla="*/ 0 h 216"/>
              </a:gdLst>
              <a:ahLst/>
              <a:cxnLst>
                <a:cxn ang="0">
                  <a:pos x="T0" y="T1"/>
                </a:cxn>
                <a:cxn ang="0">
                  <a:pos x="T2" y="T3"/>
                </a:cxn>
                <a:cxn ang="0">
                  <a:pos x="T4" y="T5"/>
                </a:cxn>
                <a:cxn ang="0">
                  <a:pos x="T6" y="T7"/>
                </a:cxn>
                <a:cxn ang="0">
                  <a:pos x="T8" y="T9"/>
                </a:cxn>
                <a:cxn ang="0">
                  <a:pos x="T10" y="T11"/>
                </a:cxn>
              </a:cxnLst>
              <a:rect l="0" t="0" r="r" b="b"/>
              <a:pathLst>
                <a:path w="2704" h="216">
                  <a:moveTo>
                    <a:pt x="0" y="0"/>
                  </a:moveTo>
                  <a:lnTo>
                    <a:pt x="0" y="0"/>
                  </a:lnTo>
                  <a:cubicBezTo>
                    <a:pt x="41" y="125"/>
                    <a:pt x="159" y="215"/>
                    <a:pt x="298" y="215"/>
                  </a:cubicBezTo>
                  <a:cubicBezTo>
                    <a:pt x="2405" y="215"/>
                    <a:pt x="2405" y="215"/>
                    <a:pt x="2405" y="215"/>
                  </a:cubicBezTo>
                  <a:cubicBezTo>
                    <a:pt x="2543" y="215"/>
                    <a:pt x="2661" y="125"/>
                    <a:pt x="2703" y="0"/>
                  </a:cubicBezTo>
                  <a:lnTo>
                    <a:pt x="0" y="0"/>
                  </a:ln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5"/>
            <p:cNvSpPr>
              <a:spLocks noChangeArrowheads="1"/>
            </p:cNvSpPr>
            <p:nvPr/>
          </p:nvSpPr>
          <p:spPr bwMode="auto">
            <a:xfrm>
              <a:off x="7675563" y="5775325"/>
              <a:ext cx="307975" cy="30163"/>
            </a:xfrm>
            <a:custGeom>
              <a:avLst/>
              <a:gdLst>
                <a:gd name="T0" fmla="*/ 853 w 854"/>
                <a:gd name="T1" fmla="*/ 42 h 84"/>
                <a:gd name="T2" fmla="*/ 853 w 854"/>
                <a:gd name="T3" fmla="*/ 42 h 84"/>
                <a:gd name="T4" fmla="*/ 811 w 854"/>
                <a:gd name="T5" fmla="*/ 83 h 84"/>
                <a:gd name="T6" fmla="*/ 42 w 854"/>
                <a:gd name="T7" fmla="*/ 83 h 84"/>
                <a:gd name="T8" fmla="*/ 0 w 854"/>
                <a:gd name="T9" fmla="*/ 42 h 84"/>
                <a:gd name="T10" fmla="*/ 0 w 854"/>
                <a:gd name="T11" fmla="*/ 42 h 84"/>
                <a:gd name="T12" fmla="*/ 42 w 854"/>
                <a:gd name="T13" fmla="*/ 0 h 84"/>
                <a:gd name="T14" fmla="*/ 811 w 854"/>
                <a:gd name="T15" fmla="*/ 0 h 84"/>
                <a:gd name="T16" fmla="*/ 853 w 854"/>
                <a:gd name="T1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4" h="84">
                  <a:moveTo>
                    <a:pt x="853" y="42"/>
                  </a:moveTo>
                  <a:lnTo>
                    <a:pt x="853" y="42"/>
                  </a:lnTo>
                  <a:cubicBezTo>
                    <a:pt x="853" y="69"/>
                    <a:pt x="832" y="83"/>
                    <a:pt x="811" y="83"/>
                  </a:cubicBezTo>
                  <a:cubicBezTo>
                    <a:pt x="42" y="83"/>
                    <a:pt x="42" y="83"/>
                    <a:pt x="42" y="83"/>
                  </a:cubicBezTo>
                  <a:cubicBezTo>
                    <a:pt x="21" y="83"/>
                    <a:pt x="0" y="69"/>
                    <a:pt x="0" y="42"/>
                  </a:cubicBezTo>
                  <a:lnTo>
                    <a:pt x="0" y="42"/>
                  </a:lnTo>
                  <a:cubicBezTo>
                    <a:pt x="0" y="21"/>
                    <a:pt x="21" y="0"/>
                    <a:pt x="42" y="0"/>
                  </a:cubicBezTo>
                  <a:cubicBezTo>
                    <a:pt x="811" y="0"/>
                    <a:pt x="811" y="0"/>
                    <a:pt x="811" y="0"/>
                  </a:cubicBezTo>
                  <a:cubicBezTo>
                    <a:pt x="832" y="0"/>
                    <a:pt x="853" y="21"/>
                    <a:pt x="853" y="42"/>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6"/>
            <p:cNvSpPr>
              <a:spLocks noChangeArrowheads="1"/>
            </p:cNvSpPr>
            <p:nvPr/>
          </p:nvSpPr>
          <p:spPr bwMode="auto">
            <a:xfrm>
              <a:off x="5014913" y="2092325"/>
              <a:ext cx="30162" cy="30163"/>
            </a:xfrm>
            <a:custGeom>
              <a:avLst/>
              <a:gdLst>
                <a:gd name="T0" fmla="*/ 83 w 84"/>
                <a:gd name="T1" fmla="*/ 41 h 84"/>
                <a:gd name="T2" fmla="*/ 83 w 84"/>
                <a:gd name="T3" fmla="*/ 41 h 84"/>
                <a:gd name="T4" fmla="*/ 42 w 84"/>
                <a:gd name="T5" fmla="*/ 83 h 84"/>
                <a:gd name="T6" fmla="*/ 0 w 84"/>
                <a:gd name="T7" fmla="*/ 41 h 84"/>
                <a:gd name="T8" fmla="*/ 42 w 84"/>
                <a:gd name="T9" fmla="*/ 0 h 84"/>
                <a:gd name="T10" fmla="*/ 83 w 84"/>
                <a:gd name="T11" fmla="*/ 41 h 84"/>
              </a:gdLst>
              <a:ahLst/>
              <a:cxnLst>
                <a:cxn ang="0">
                  <a:pos x="T0" y="T1"/>
                </a:cxn>
                <a:cxn ang="0">
                  <a:pos x="T2" y="T3"/>
                </a:cxn>
                <a:cxn ang="0">
                  <a:pos x="T4" y="T5"/>
                </a:cxn>
                <a:cxn ang="0">
                  <a:pos x="T6" y="T7"/>
                </a:cxn>
                <a:cxn ang="0">
                  <a:pos x="T8" y="T9"/>
                </a:cxn>
                <a:cxn ang="0">
                  <a:pos x="T10" y="T11"/>
                </a:cxn>
              </a:cxnLst>
              <a:rect l="0" t="0" r="r" b="b"/>
              <a:pathLst>
                <a:path w="84" h="84">
                  <a:moveTo>
                    <a:pt x="83" y="41"/>
                  </a:moveTo>
                  <a:lnTo>
                    <a:pt x="83" y="41"/>
                  </a:lnTo>
                  <a:cubicBezTo>
                    <a:pt x="83" y="69"/>
                    <a:pt x="70" y="83"/>
                    <a:pt x="42" y="83"/>
                  </a:cubicBezTo>
                  <a:cubicBezTo>
                    <a:pt x="21" y="83"/>
                    <a:pt x="0" y="69"/>
                    <a:pt x="0" y="41"/>
                  </a:cubicBezTo>
                  <a:cubicBezTo>
                    <a:pt x="0" y="21"/>
                    <a:pt x="21" y="0"/>
                    <a:pt x="42" y="0"/>
                  </a:cubicBezTo>
                  <a:cubicBezTo>
                    <a:pt x="70" y="0"/>
                    <a:pt x="83" y="21"/>
                    <a:pt x="83" y="41"/>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7"/>
            <p:cNvSpPr>
              <a:spLocks noChangeArrowheads="1"/>
            </p:cNvSpPr>
            <p:nvPr/>
          </p:nvSpPr>
          <p:spPr bwMode="auto">
            <a:xfrm>
              <a:off x="2386013" y="2184400"/>
              <a:ext cx="5245100" cy="3314700"/>
            </a:xfrm>
            <a:custGeom>
              <a:avLst/>
              <a:gdLst>
                <a:gd name="T0" fmla="*/ 14568 w 14569"/>
                <a:gd name="T1" fmla="*/ 9207 h 9208"/>
                <a:gd name="T2" fmla="*/ 0 w 14569"/>
                <a:gd name="T3" fmla="*/ 9207 h 9208"/>
                <a:gd name="T4" fmla="*/ 0 w 14569"/>
                <a:gd name="T5" fmla="*/ 0 h 9208"/>
                <a:gd name="T6" fmla="*/ 14568 w 14569"/>
                <a:gd name="T7" fmla="*/ 0 h 9208"/>
                <a:gd name="T8" fmla="*/ 14568 w 14569"/>
                <a:gd name="T9" fmla="*/ 9207 h 9208"/>
              </a:gdLst>
              <a:ahLst/>
              <a:cxnLst>
                <a:cxn ang="0">
                  <a:pos x="T0" y="T1"/>
                </a:cxn>
                <a:cxn ang="0">
                  <a:pos x="T2" y="T3"/>
                </a:cxn>
                <a:cxn ang="0">
                  <a:pos x="T4" y="T5"/>
                </a:cxn>
                <a:cxn ang="0">
                  <a:pos x="T6" y="T7"/>
                </a:cxn>
                <a:cxn ang="0">
                  <a:pos x="T8" y="T9"/>
                </a:cxn>
              </a:cxnLst>
              <a:rect l="0" t="0" r="r" b="b"/>
              <a:pathLst>
                <a:path w="14569" h="9208">
                  <a:moveTo>
                    <a:pt x="14568" y="9207"/>
                  </a:moveTo>
                  <a:lnTo>
                    <a:pt x="0" y="9207"/>
                  </a:lnTo>
                  <a:lnTo>
                    <a:pt x="0" y="0"/>
                  </a:lnTo>
                  <a:lnTo>
                    <a:pt x="14568" y="0"/>
                  </a:lnTo>
                  <a:lnTo>
                    <a:pt x="14568" y="920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 name="Picture Placeholder 2"/>
          <p:cNvSpPr>
            <a:spLocks noGrp="1"/>
          </p:cNvSpPr>
          <p:nvPr>
            <p:ph type="pic" sz="quarter" idx="18"/>
          </p:nvPr>
        </p:nvSpPr>
        <p:spPr>
          <a:xfrm>
            <a:off x="5099036" y="2210219"/>
            <a:ext cx="5255107" cy="3321243"/>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23226219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3"/>
                                        </p:tgtEl>
                                        <p:attrNameLst>
                                          <p:attrName>style.visibility</p:attrName>
                                        </p:attrNameLst>
                                      </p:cBhvr>
                                      <p:to>
                                        <p:strVal val="visible"/>
                                      </p:to>
                                    </p:set>
                                    <p:animEffect transition="in" filter="fade">
                                      <p:cBhvr>
                                        <p:cTn id="19" dur="300"/>
                                        <p:tgtEl>
                                          <p:spTgt spid="3"/>
                                        </p:tgtEl>
                                      </p:cBhvr>
                                    </p:animEffect>
                                  </p:childTnLst>
                                </p:cTn>
                              </p:par>
                            </p:childTnLst>
                          </p:cTn>
                        </p:par>
                        <p:par>
                          <p:cTn id="20" fill="hold">
                            <p:stCondLst>
                              <p:cond delay="13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8" grpId="0"/>
      <p:bldP spid="3"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9_mockup_06">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3709" y="5105085"/>
            <a:ext cx="7570273" cy="717599"/>
          </a:xfrm>
          <a:prstGeom prst="rect">
            <a:avLst/>
          </a:prstGeom>
        </p:spPr>
      </p:pic>
      <p:sp>
        <p:nvSpPr>
          <p:cNvPr id="7"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8"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grpSp>
        <p:nvGrpSpPr>
          <p:cNvPr id="9" name="Group 8"/>
          <p:cNvGrpSpPr/>
          <p:nvPr/>
        </p:nvGrpSpPr>
        <p:grpSpPr>
          <a:xfrm>
            <a:off x="8819203" y="2412756"/>
            <a:ext cx="1784575" cy="3752273"/>
            <a:chOff x="5348288" y="496888"/>
            <a:chExt cx="3155950" cy="6635750"/>
          </a:xfrm>
        </p:grpSpPr>
        <p:grpSp>
          <p:nvGrpSpPr>
            <p:cNvPr id="10" name="Group 9"/>
            <p:cNvGrpSpPr/>
            <p:nvPr/>
          </p:nvGrpSpPr>
          <p:grpSpPr>
            <a:xfrm>
              <a:off x="5394325" y="560388"/>
              <a:ext cx="3078163" cy="6540500"/>
              <a:chOff x="5394325" y="560388"/>
              <a:chExt cx="3078163" cy="6540500"/>
            </a:xfrm>
          </p:grpSpPr>
          <p:sp>
            <p:nvSpPr>
              <p:cNvPr id="15"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9"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0"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4"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1" name="Picture Placeholder 5"/>
          <p:cNvSpPr>
            <a:spLocks noGrp="1"/>
          </p:cNvSpPr>
          <p:nvPr>
            <p:ph type="pic" sz="quarter" idx="14"/>
          </p:nvPr>
        </p:nvSpPr>
        <p:spPr>
          <a:xfrm>
            <a:off x="8968711" y="2951065"/>
            <a:ext cx="1502808" cy="2677871"/>
          </a:xfrm>
        </p:spPr>
        <p:txBody>
          <a:bodyPr/>
          <a:lstStyle/>
          <a:p>
            <a:r>
              <a:rPr lang="en-US"/>
              <a:t>Click icon to add picture</a:t>
            </a:r>
            <a:endParaRPr lang="en-US" dirty="0"/>
          </a:p>
        </p:txBody>
      </p:sp>
      <p:grpSp>
        <p:nvGrpSpPr>
          <p:cNvPr id="42" name="Group 41"/>
          <p:cNvGrpSpPr/>
          <p:nvPr/>
        </p:nvGrpSpPr>
        <p:grpSpPr>
          <a:xfrm>
            <a:off x="6969861" y="2412756"/>
            <a:ext cx="1784575" cy="3752273"/>
            <a:chOff x="5348288" y="496888"/>
            <a:chExt cx="3155950" cy="6635750"/>
          </a:xfrm>
        </p:grpSpPr>
        <p:grpSp>
          <p:nvGrpSpPr>
            <p:cNvPr id="43" name="Group 42"/>
            <p:cNvGrpSpPr/>
            <p:nvPr/>
          </p:nvGrpSpPr>
          <p:grpSpPr>
            <a:xfrm>
              <a:off x="5394325" y="560388"/>
              <a:ext cx="3078163" cy="6540500"/>
              <a:chOff x="5394325" y="560388"/>
              <a:chExt cx="3078163" cy="6540500"/>
            </a:xfrm>
          </p:grpSpPr>
          <p:sp>
            <p:nvSpPr>
              <p:cNvPr id="45"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6"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7"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8"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9"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0"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4"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1" name="Picture Placeholder 5"/>
          <p:cNvSpPr>
            <a:spLocks noGrp="1"/>
          </p:cNvSpPr>
          <p:nvPr>
            <p:ph type="pic" sz="quarter" idx="18"/>
          </p:nvPr>
        </p:nvSpPr>
        <p:spPr>
          <a:xfrm>
            <a:off x="7119368" y="2951065"/>
            <a:ext cx="1502808" cy="2677871"/>
          </a:xfrm>
        </p:spPr>
        <p:txBody>
          <a:bodyPr/>
          <a:lstStyle/>
          <a:p>
            <a:r>
              <a:rPr lang="en-US"/>
              <a:t>Click icon to add picture</a:t>
            </a:r>
            <a:endParaRPr lang="en-US" dirty="0"/>
          </a:p>
        </p:txBody>
      </p:sp>
      <p:grpSp>
        <p:nvGrpSpPr>
          <p:cNvPr id="52" name="Group 51"/>
          <p:cNvGrpSpPr/>
          <p:nvPr/>
        </p:nvGrpSpPr>
        <p:grpSpPr>
          <a:xfrm>
            <a:off x="5096715" y="2412756"/>
            <a:ext cx="1784575" cy="3752273"/>
            <a:chOff x="5348288" y="496888"/>
            <a:chExt cx="3155950" cy="6635750"/>
          </a:xfrm>
        </p:grpSpPr>
        <p:grpSp>
          <p:nvGrpSpPr>
            <p:cNvPr id="53" name="Group 52"/>
            <p:cNvGrpSpPr/>
            <p:nvPr/>
          </p:nvGrpSpPr>
          <p:grpSpPr>
            <a:xfrm>
              <a:off x="5394325" y="560388"/>
              <a:ext cx="3078163" cy="6540500"/>
              <a:chOff x="5394325" y="560388"/>
              <a:chExt cx="3078163" cy="6540500"/>
            </a:xfrm>
          </p:grpSpPr>
          <p:sp>
            <p:nvSpPr>
              <p:cNvPr id="55"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6"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7"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8"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9"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0"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4"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1" name="Picture Placeholder 5"/>
          <p:cNvSpPr>
            <a:spLocks noGrp="1"/>
          </p:cNvSpPr>
          <p:nvPr>
            <p:ph type="pic" sz="quarter" idx="19"/>
          </p:nvPr>
        </p:nvSpPr>
        <p:spPr>
          <a:xfrm>
            <a:off x="5246223" y="2951065"/>
            <a:ext cx="1502808" cy="2677871"/>
          </a:xfrm>
        </p:spPr>
        <p:txBody>
          <a:bodyPr/>
          <a:lstStyle/>
          <a:p>
            <a:r>
              <a:rPr lang="en-US"/>
              <a:t>Click icon to add picture</a:t>
            </a:r>
            <a:endParaRPr lang="en-US" dirty="0"/>
          </a:p>
        </p:txBody>
      </p:sp>
    </p:spTree>
    <p:extLst>
      <p:ext uri="{BB962C8B-B14F-4D97-AF65-F5344CB8AC3E}">
        <p14:creationId xmlns:p14="http://schemas.microsoft.com/office/powerpoint/2010/main" val="13704919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52"/>
                                        </p:tgtEl>
                                        <p:attrNameLst>
                                          <p:attrName>style.visibility</p:attrName>
                                        </p:attrNameLst>
                                      </p:cBhvr>
                                      <p:to>
                                        <p:strVal val="visible"/>
                                      </p:to>
                                    </p:set>
                                    <p:anim calcmode="lin" valueType="num">
                                      <p:cBhvr additive="base">
                                        <p:cTn id="14" dur="500" fill="hold"/>
                                        <p:tgtEl>
                                          <p:spTgt spid="52"/>
                                        </p:tgtEl>
                                        <p:attrNameLst>
                                          <p:attrName>ppt_x</p:attrName>
                                        </p:attrNameLst>
                                      </p:cBhvr>
                                      <p:tavLst>
                                        <p:tav tm="0">
                                          <p:val>
                                            <p:strVal val="#ppt_x"/>
                                          </p:val>
                                        </p:tav>
                                        <p:tav tm="100000">
                                          <p:val>
                                            <p:strVal val="#ppt_x"/>
                                          </p:val>
                                        </p:tav>
                                      </p:tavLst>
                                    </p:anim>
                                    <p:anim calcmode="lin" valueType="num">
                                      <p:cBhvr additive="base">
                                        <p:cTn id="15" dur="500" fill="hold"/>
                                        <p:tgtEl>
                                          <p:spTgt spid="52"/>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1500"/>
                            </p:stCondLst>
                            <p:childTnLst>
                              <p:par>
                                <p:cTn id="21" presetID="2" presetClass="entr" presetSubtype="1" fill="hold" nodeType="after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par>
                          <p:cTn id="29" fill="hold">
                            <p:stCondLst>
                              <p:cond delay="2500"/>
                            </p:stCondLst>
                            <p:childTnLst>
                              <p:par>
                                <p:cTn id="30" presetID="2" presetClass="entr" presetSubtype="1"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500" fill="hold"/>
                                        <p:tgtEl>
                                          <p:spTgt spid="9"/>
                                        </p:tgtEl>
                                        <p:attrNameLst>
                                          <p:attrName>ppt_x</p:attrName>
                                        </p:attrNameLst>
                                      </p:cBhvr>
                                      <p:tavLst>
                                        <p:tav tm="0">
                                          <p:val>
                                            <p:strVal val="#ppt_x"/>
                                          </p:val>
                                        </p:tav>
                                        <p:tav tm="100000">
                                          <p:val>
                                            <p:strVal val="#ppt_x"/>
                                          </p:val>
                                        </p:tav>
                                      </p:tavLst>
                                    </p:anim>
                                    <p:anim calcmode="lin" valueType="num">
                                      <p:cBhvr additive="base">
                                        <p:cTn id="33" dur="500" fill="hold"/>
                                        <p:tgtEl>
                                          <p:spTgt spid="9"/>
                                        </p:tgtEl>
                                        <p:attrNameLst>
                                          <p:attrName>ppt_y</p:attrName>
                                        </p:attrNameLst>
                                      </p:cBhvr>
                                      <p:tavLst>
                                        <p:tav tm="0">
                                          <p:val>
                                            <p:strVal val="0-#ppt_h/2"/>
                                          </p:val>
                                        </p:tav>
                                        <p:tav tm="100000">
                                          <p:val>
                                            <p:strVal val="#ppt_y"/>
                                          </p:val>
                                        </p:tav>
                                      </p:tavLst>
                                    </p:anim>
                                  </p:childTnLst>
                                </p:cTn>
                              </p:par>
                            </p:childTnLst>
                          </p:cTn>
                        </p:par>
                        <p:par>
                          <p:cTn id="34" fill="hold">
                            <p:stCondLst>
                              <p:cond delay="3000"/>
                            </p:stCondLst>
                            <p:childTnLst>
                              <p:par>
                                <p:cTn id="35" presetID="1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p:bldP spid="21" grpId="0"/>
      <p:bldP spid="51" grpId="0"/>
      <p:bldP spid="61"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gallery_03">
    <p:spTree>
      <p:nvGrpSpPr>
        <p:cNvPr id="1" name=""/>
        <p:cNvGrpSpPr/>
        <p:nvPr/>
      </p:nvGrpSpPr>
      <p:grpSpPr>
        <a:xfrm>
          <a:off x="0" y="0"/>
          <a:ext cx="0" cy="0"/>
          <a:chOff x="0" y="0"/>
          <a:chExt cx="0" cy="0"/>
        </a:xfrm>
      </p:grpSpPr>
      <p:sp>
        <p:nvSpPr>
          <p:cNvPr id="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6" name="Picture Placeholder 2"/>
          <p:cNvSpPr>
            <a:spLocks noGrp="1"/>
          </p:cNvSpPr>
          <p:nvPr>
            <p:ph type="pic" sz="quarter" idx="10"/>
          </p:nvPr>
        </p:nvSpPr>
        <p:spPr>
          <a:xfrm>
            <a:off x="-2117" y="518584"/>
            <a:ext cx="12194117" cy="5746749"/>
          </a:xfrm>
        </p:spPr>
        <p:txBody>
          <a:bodyPr anchor="ctr"/>
          <a:lstStyle>
            <a:lvl1pPr algn="ctr">
              <a:defRPr/>
            </a:lvl1pPr>
          </a:lstStyle>
          <a:p>
            <a:r>
              <a:rPr lang="en-US"/>
              <a:t>Click icon to add picture</a:t>
            </a:r>
          </a:p>
        </p:txBody>
      </p:sp>
      <p:sp>
        <p:nvSpPr>
          <p:cNvPr id="5"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Tree>
    <p:extLst>
      <p:ext uri="{BB962C8B-B14F-4D97-AF65-F5344CB8AC3E}">
        <p14:creationId xmlns:p14="http://schemas.microsoft.com/office/powerpoint/2010/main" val="14103656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8_mockup_06">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330" y="5105085"/>
            <a:ext cx="7570273" cy="717599"/>
          </a:xfrm>
          <a:prstGeom prst="rect">
            <a:avLst/>
          </a:prstGeom>
        </p:spPr>
      </p:pic>
      <p:grpSp>
        <p:nvGrpSpPr>
          <p:cNvPr id="19" name="Group 18"/>
          <p:cNvGrpSpPr/>
          <p:nvPr/>
        </p:nvGrpSpPr>
        <p:grpSpPr>
          <a:xfrm rot="5400000">
            <a:off x="5854819" y="2816639"/>
            <a:ext cx="2159335" cy="4540251"/>
            <a:chOff x="1665288" y="496888"/>
            <a:chExt cx="3155950" cy="6635750"/>
          </a:xfrm>
        </p:grpSpPr>
        <p:grpSp>
          <p:nvGrpSpPr>
            <p:cNvPr id="20" name="Group 19"/>
            <p:cNvGrpSpPr/>
            <p:nvPr/>
          </p:nvGrpSpPr>
          <p:grpSpPr>
            <a:xfrm>
              <a:off x="1711325" y="560388"/>
              <a:ext cx="3078163" cy="6540500"/>
              <a:chOff x="1711325" y="560388"/>
              <a:chExt cx="3078163" cy="6540500"/>
            </a:xfrm>
          </p:grpSpPr>
          <p:sp>
            <p:nvSpPr>
              <p:cNvPr id="22" name="Freeform 8"/>
              <p:cNvSpPr>
                <a:spLocks noChangeArrowheads="1"/>
              </p:cNvSpPr>
              <p:nvPr/>
            </p:nvSpPr>
            <p:spPr bwMode="auto">
              <a:xfrm>
                <a:off x="1711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3" name="Freeform 9"/>
              <p:cNvSpPr>
                <a:spLocks noChangeArrowheads="1"/>
              </p:cNvSpPr>
              <p:nvPr/>
            </p:nvSpPr>
            <p:spPr bwMode="auto">
              <a:xfrm>
                <a:off x="2963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6" y="1596"/>
                      <a:pt x="809" y="1596"/>
                    </a:cubicBezTo>
                    <a:cubicBezTo>
                      <a:pt x="372" y="1596"/>
                      <a:pt x="0" y="1246"/>
                      <a:pt x="0" y="787"/>
                    </a:cubicBezTo>
                    <a:cubicBezTo>
                      <a:pt x="0" y="350"/>
                      <a:pt x="372" y="0"/>
                      <a:pt x="809" y="0"/>
                    </a:cubicBezTo>
                    <a:cubicBezTo>
                      <a:pt x="1246" y="0"/>
                      <a:pt x="1596" y="350"/>
                      <a:pt x="1596" y="787"/>
                    </a:cubicBezTo>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10"/>
              <p:cNvSpPr>
                <a:spLocks noChangeArrowheads="1"/>
              </p:cNvSpPr>
              <p:nvPr/>
            </p:nvSpPr>
            <p:spPr bwMode="auto">
              <a:xfrm>
                <a:off x="3144838" y="6534150"/>
                <a:ext cx="220662" cy="228600"/>
              </a:xfrm>
              <a:custGeom>
                <a:avLst/>
                <a:gdLst>
                  <a:gd name="T0" fmla="*/ 481 w 614"/>
                  <a:gd name="T1" fmla="*/ 634 h 635"/>
                  <a:gd name="T2" fmla="*/ 481 w 614"/>
                  <a:gd name="T3" fmla="*/ 634 h 635"/>
                  <a:gd name="T4" fmla="*/ 131 w 614"/>
                  <a:gd name="T5" fmla="*/ 634 h 635"/>
                  <a:gd name="T6" fmla="*/ 0 w 614"/>
                  <a:gd name="T7" fmla="*/ 503 h 635"/>
                  <a:gd name="T8" fmla="*/ 0 w 614"/>
                  <a:gd name="T9" fmla="*/ 131 h 635"/>
                  <a:gd name="T10" fmla="*/ 131 w 614"/>
                  <a:gd name="T11" fmla="*/ 0 h 635"/>
                  <a:gd name="T12" fmla="*/ 481 w 614"/>
                  <a:gd name="T13" fmla="*/ 0 h 635"/>
                  <a:gd name="T14" fmla="*/ 613 w 614"/>
                  <a:gd name="T15" fmla="*/ 131 h 635"/>
                  <a:gd name="T16" fmla="*/ 613 w 614"/>
                  <a:gd name="T17" fmla="*/ 503 h 635"/>
                  <a:gd name="T18" fmla="*/ 481 w 614"/>
                  <a:gd name="T19" fmla="*/ 634 h 635"/>
                  <a:gd name="T20" fmla="*/ 131 w 614"/>
                  <a:gd name="T21" fmla="*/ 44 h 635"/>
                  <a:gd name="T22" fmla="*/ 131 w 614"/>
                  <a:gd name="T23" fmla="*/ 44 h 635"/>
                  <a:gd name="T24" fmla="*/ 44 w 614"/>
                  <a:gd name="T25" fmla="*/ 131 h 635"/>
                  <a:gd name="T26" fmla="*/ 44 w 614"/>
                  <a:gd name="T27" fmla="*/ 503 h 635"/>
                  <a:gd name="T28" fmla="*/ 131 w 614"/>
                  <a:gd name="T29" fmla="*/ 568 h 635"/>
                  <a:gd name="T30" fmla="*/ 481 w 614"/>
                  <a:gd name="T31" fmla="*/ 568 h 635"/>
                  <a:gd name="T32" fmla="*/ 547 w 614"/>
                  <a:gd name="T33" fmla="*/ 503 h 635"/>
                  <a:gd name="T34" fmla="*/ 547 w 614"/>
                  <a:gd name="T35" fmla="*/ 131 h 635"/>
                  <a:gd name="T36" fmla="*/ 481 w 614"/>
                  <a:gd name="T37" fmla="*/ 44 h 635"/>
                  <a:gd name="T38" fmla="*/ 131 w 614"/>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4" h="635">
                    <a:moveTo>
                      <a:pt x="481" y="634"/>
                    </a:moveTo>
                    <a:lnTo>
                      <a:pt x="481" y="634"/>
                    </a:lnTo>
                    <a:cubicBezTo>
                      <a:pt x="131" y="634"/>
                      <a:pt x="131" y="634"/>
                      <a:pt x="131" y="634"/>
                    </a:cubicBezTo>
                    <a:cubicBezTo>
                      <a:pt x="44" y="634"/>
                      <a:pt x="0" y="568"/>
                      <a:pt x="0" y="503"/>
                    </a:cubicBezTo>
                    <a:cubicBezTo>
                      <a:pt x="0" y="131"/>
                      <a:pt x="0" y="131"/>
                      <a:pt x="0" y="131"/>
                    </a:cubicBezTo>
                    <a:cubicBezTo>
                      <a:pt x="0" y="44"/>
                      <a:pt x="44" y="0"/>
                      <a:pt x="131" y="0"/>
                    </a:cubicBezTo>
                    <a:cubicBezTo>
                      <a:pt x="481" y="0"/>
                      <a:pt x="481" y="0"/>
                      <a:pt x="481" y="0"/>
                    </a:cubicBezTo>
                    <a:cubicBezTo>
                      <a:pt x="547" y="0"/>
                      <a:pt x="613" y="44"/>
                      <a:pt x="613" y="131"/>
                    </a:cubicBezTo>
                    <a:cubicBezTo>
                      <a:pt x="613" y="503"/>
                      <a:pt x="613" y="503"/>
                      <a:pt x="613" y="503"/>
                    </a:cubicBezTo>
                    <a:cubicBezTo>
                      <a:pt x="613" y="568"/>
                      <a:pt x="547" y="634"/>
                      <a:pt x="481" y="634"/>
                    </a:cubicBezTo>
                    <a:close/>
                    <a:moveTo>
                      <a:pt x="131" y="44"/>
                    </a:moveTo>
                    <a:lnTo>
                      <a:pt x="131" y="44"/>
                    </a:lnTo>
                    <a:cubicBezTo>
                      <a:pt x="88" y="44"/>
                      <a:pt x="44" y="88"/>
                      <a:pt x="44" y="131"/>
                    </a:cubicBezTo>
                    <a:cubicBezTo>
                      <a:pt x="44" y="503"/>
                      <a:pt x="44" y="503"/>
                      <a:pt x="44" y="503"/>
                    </a:cubicBezTo>
                    <a:cubicBezTo>
                      <a:pt x="44" y="547"/>
                      <a:pt x="88" y="568"/>
                      <a:pt x="131" y="568"/>
                    </a:cubicBezTo>
                    <a:cubicBezTo>
                      <a:pt x="481" y="568"/>
                      <a:pt x="481" y="568"/>
                      <a:pt x="481" y="568"/>
                    </a:cubicBezTo>
                    <a:cubicBezTo>
                      <a:pt x="525" y="568"/>
                      <a:pt x="547" y="547"/>
                      <a:pt x="547" y="503"/>
                    </a:cubicBezTo>
                    <a:cubicBezTo>
                      <a:pt x="547" y="131"/>
                      <a:pt x="547" y="131"/>
                      <a:pt x="547" y="131"/>
                    </a:cubicBezTo>
                    <a:cubicBezTo>
                      <a:pt x="547" y="88"/>
                      <a:pt x="525" y="44"/>
                      <a:pt x="481" y="44"/>
                    </a:cubicBezTo>
                    <a:cubicBezTo>
                      <a:pt x="131" y="44"/>
                      <a:pt x="131" y="44"/>
                      <a:pt x="131" y="44"/>
                    </a:cubicBezTo>
                    <a:close/>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12"/>
              <p:cNvSpPr>
                <a:spLocks noChangeArrowheads="1"/>
              </p:cNvSpPr>
              <p:nvPr/>
            </p:nvSpPr>
            <p:spPr bwMode="auto">
              <a:xfrm>
                <a:off x="3009900"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1" y="0"/>
                      <a:pt x="1355" y="22"/>
                      <a:pt x="1355" y="66"/>
                    </a:cubicBezTo>
                    <a:cubicBezTo>
                      <a:pt x="1355" y="109"/>
                      <a:pt x="1311"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13"/>
              <p:cNvSpPr>
                <a:spLocks noChangeArrowheads="1"/>
              </p:cNvSpPr>
              <p:nvPr/>
            </p:nvSpPr>
            <p:spPr bwMode="auto">
              <a:xfrm>
                <a:off x="3206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5" y="0"/>
                      <a:pt x="0" y="44"/>
                      <a:pt x="0" y="110"/>
                    </a:cubicBezTo>
                    <a:cubicBezTo>
                      <a:pt x="0" y="132"/>
                      <a:pt x="0" y="132"/>
                      <a:pt x="0" y="132"/>
                    </a:cubicBezTo>
                    <a:cubicBezTo>
                      <a:pt x="0" y="198"/>
                      <a:pt x="65"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14"/>
              <p:cNvSpPr>
                <a:spLocks noChangeArrowheads="1"/>
              </p:cNvSpPr>
              <p:nvPr/>
            </p:nvSpPr>
            <p:spPr bwMode="auto">
              <a:xfrm>
                <a:off x="1900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1" name="Freeform 11"/>
            <p:cNvSpPr>
              <a:spLocks noChangeArrowheads="1"/>
            </p:cNvSpPr>
            <p:nvPr/>
          </p:nvSpPr>
          <p:spPr bwMode="auto">
            <a:xfrm>
              <a:off x="1665288" y="496888"/>
              <a:ext cx="3155950" cy="6635750"/>
            </a:xfrm>
            <a:custGeom>
              <a:avLst/>
              <a:gdLst>
                <a:gd name="T0" fmla="*/ 8417 w 8768"/>
                <a:gd name="T1" fmla="*/ 437 h 18431"/>
                <a:gd name="T2" fmla="*/ 8417 w 8768"/>
                <a:gd name="T3" fmla="*/ 437 h 18431"/>
                <a:gd name="T4" fmla="*/ 7543 w 8768"/>
                <a:gd name="T5" fmla="*/ 87 h 18431"/>
                <a:gd name="T6" fmla="*/ 7280 w 8768"/>
                <a:gd name="T7" fmla="*/ 87 h 18431"/>
                <a:gd name="T8" fmla="*/ 7280 w 8768"/>
                <a:gd name="T9" fmla="*/ 43 h 18431"/>
                <a:gd name="T10" fmla="*/ 7259 w 8768"/>
                <a:gd name="T11" fmla="*/ 0 h 18431"/>
                <a:gd name="T12" fmla="*/ 5903 w 8768"/>
                <a:gd name="T13" fmla="*/ 0 h 18431"/>
                <a:gd name="T14" fmla="*/ 5859 w 8768"/>
                <a:gd name="T15" fmla="*/ 43 h 18431"/>
                <a:gd name="T16" fmla="*/ 5859 w 8768"/>
                <a:gd name="T17" fmla="*/ 87 h 18431"/>
                <a:gd name="T18" fmla="*/ 1268 w 8768"/>
                <a:gd name="T19" fmla="*/ 87 h 18431"/>
                <a:gd name="T20" fmla="*/ 43 w 8768"/>
                <a:gd name="T21" fmla="*/ 1312 h 18431"/>
                <a:gd name="T22" fmla="*/ 43 w 8768"/>
                <a:gd name="T23" fmla="*/ 2602 h 18431"/>
                <a:gd name="T24" fmla="*/ 43 w 8768"/>
                <a:gd name="T25" fmla="*/ 2602 h 18431"/>
                <a:gd name="T26" fmla="*/ 0 w 8768"/>
                <a:gd name="T27" fmla="*/ 2624 h 18431"/>
                <a:gd name="T28" fmla="*/ 0 w 8768"/>
                <a:gd name="T29" fmla="*/ 3389 h 18431"/>
                <a:gd name="T30" fmla="*/ 43 w 8768"/>
                <a:gd name="T31" fmla="*/ 3432 h 18431"/>
                <a:gd name="T32" fmla="*/ 43 w 8768"/>
                <a:gd name="T33" fmla="*/ 3432 h 18431"/>
                <a:gd name="T34" fmla="*/ 43 w 8768"/>
                <a:gd name="T35" fmla="*/ 3761 h 18431"/>
                <a:gd name="T36" fmla="*/ 43 w 8768"/>
                <a:gd name="T37" fmla="*/ 3761 h 18431"/>
                <a:gd name="T38" fmla="*/ 0 w 8768"/>
                <a:gd name="T39" fmla="*/ 3804 h 18431"/>
                <a:gd name="T40" fmla="*/ 0 w 8768"/>
                <a:gd name="T41" fmla="*/ 4941 h 18431"/>
                <a:gd name="T42" fmla="*/ 43 w 8768"/>
                <a:gd name="T43" fmla="*/ 4963 h 18431"/>
                <a:gd name="T44" fmla="*/ 43 w 8768"/>
                <a:gd name="T45" fmla="*/ 4963 h 18431"/>
                <a:gd name="T46" fmla="*/ 43 w 8768"/>
                <a:gd name="T47" fmla="*/ 5269 h 18431"/>
                <a:gd name="T48" fmla="*/ 43 w 8768"/>
                <a:gd name="T49" fmla="*/ 5269 h 18431"/>
                <a:gd name="T50" fmla="*/ 0 w 8768"/>
                <a:gd name="T51" fmla="*/ 5313 h 18431"/>
                <a:gd name="T52" fmla="*/ 0 w 8768"/>
                <a:gd name="T53" fmla="*/ 6472 h 18431"/>
                <a:gd name="T54" fmla="*/ 43 w 8768"/>
                <a:gd name="T55" fmla="*/ 6493 h 18431"/>
                <a:gd name="T56" fmla="*/ 43 w 8768"/>
                <a:gd name="T57" fmla="*/ 6493 h 18431"/>
                <a:gd name="T58" fmla="*/ 43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0" y="87"/>
                    <a:pt x="7280" y="87"/>
                    <a:pt x="7280" y="87"/>
                  </a:cubicBezTo>
                  <a:cubicBezTo>
                    <a:pt x="7280" y="43"/>
                    <a:pt x="7280" y="43"/>
                    <a:pt x="7280" y="43"/>
                  </a:cubicBezTo>
                  <a:cubicBezTo>
                    <a:pt x="7280" y="22"/>
                    <a:pt x="7280" y="0"/>
                    <a:pt x="7259" y="0"/>
                  </a:cubicBezTo>
                  <a:cubicBezTo>
                    <a:pt x="5903" y="0"/>
                    <a:pt x="5903" y="0"/>
                    <a:pt x="5903" y="0"/>
                  </a:cubicBezTo>
                  <a:cubicBezTo>
                    <a:pt x="5881" y="0"/>
                    <a:pt x="5859" y="22"/>
                    <a:pt x="5859" y="43"/>
                  </a:cubicBezTo>
                  <a:cubicBezTo>
                    <a:pt x="5859" y="87"/>
                    <a:pt x="5859" y="87"/>
                    <a:pt x="5859" y="87"/>
                  </a:cubicBezTo>
                  <a:cubicBezTo>
                    <a:pt x="1268" y="87"/>
                    <a:pt x="1268" y="87"/>
                    <a:pt x="1268" y="87"/>
                  </a:cubicBezTo>
                  <a:cubicBezTo>
                    <a:pt x="568" y="87"/>
                    <a:pt x="43" y="590"/>
                    <a:pt x="43" y="1312"/>
                  </a:cubicBezTo>
                  <a:cubicBezTo>
                    <a:pt x="43" y="2602"/>
                    <a:pt x="43" y="2602"/>
                    <a:pt x="43" y="2602"/>
                  </a:cubicBezTo>
                  <a:lnTo>
                    <a:pt x="43" y="2602"/>
                  </a:lnTo>
                  <a:cubicBezTo>
                    <a:pt x="22" y="2602"/>
                    <a:pt x="0" y="2602"/>
                    <a:pt x="0" y="2624"/>
                  </a:cubicBezTo>
                  <a:cubicBezTo>
                    <a:pt x="0" y="3389"/>
                    <a:pt x="0" y="3389"/>
                    <a:pt x="0" y="3389"/>
                  </a:cubicBezTo>
                  <a:cubicBezTo>
                    <a:pt x="0" y="3411"/>
                    <a:pt x="22" y="3432"/>
                    <a:pt x="43" y="3432"/>
                  </a:cubicBezTo>
                  <a:lnTo>
                    <a:pt x="43" y="3432"/>
                  </a:lnTo>
                  <a:cubicBezTo>
                    <a:pt x="43" y="3761"/>
                    <a:pt x="43" y="3761"/>
                    <a:pt x="43" y="3761"/>
                  </a:cubicBezTo>
                  <a:lnTo>
                    <a:pt x="43" y="3761"/>
                  </a:lnTo>
                  <a:cubicBezTo>
                    <a:pt x="22" y="3761"/>
                    <a:pt x="0" y="3782"/>
                    <a:pt x="0" y="3804"/>
                  </a:cubicBezTo>
                  <a:cubicBezTo>
                    <a:pt x="0" y="4941"/>
                    <a:pt x="0" y="4941"/>
                    <a:pt x="0" y="4941"/>
                  </a:cubicBezTo>
                  <a:cubicBezTo>
                    <a:pt x="0" y="4963"/>
                    <a:pt x="22" y="4963"/>
                    <a:pt x="43" y="4963"/>
                  </a:cubicBezTo>
                  <a:lnTo>
                    <a:pt x="43" y="4963"/>
                  </a:lnTo>
                  <a:cubicBezTo>
                    <a:pt x="43" y="5269"/>
                    <a:pt x="43" y="5269"/>
                    <a:pt x="43" y="5269"/>
                  </a:cubicBezTo>
                  <a:lnTo>
                    <a:pt x="43" y="5269"/>
                  </a:lnTo>
                  <a:cubicBezTo>
                    <a:pt x="22" y="5269"/>
                    <a:pt x="0" y="5291"/>
                    <a:pt x="0" y="5313"/>
                  </a:cubicBezTo>
                  <a:cubicBezTo>
                    <a:pt x="0" y="6472"/>
                    <a:pt x="0" y="6472"/>
                    <a:pt x="0" y="6472"/>
                  </a:cubicBezTo>
                  <a:cubicBezTo>
                    <a:pt x="0" y="6493"/>
                    <a:pt x="22" y="6493"/>
                    <a:pt x="43" y="6493"/>
                  </a:cubicBezTo>
                  <a:lnTo>
                    <a:pt x="43" y="6493"/>
                  </a:lnTo>
                  <a:cubicBezTo>
                    <a:pt x="43" y="17206"/>
                    <a:pt x="43" y="17206"/>
                    <a:pt x="43" y="17206"/>
                  </a:cubicBezTo>
                  <a:cubicBezTo>
                    <a:pt x="43" y="17883"/>
                    <a:pt x="590"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8"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9"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grpSp>
        <p:nvGrpSpPr>
          <p:cNvPr id="10" name="Group 9"/>
          <p:cNvGrpSpPr/>
          <p:nvPr/>
        </p:nvGrpSpPr>
        <p:grpSpPr>
          <a:xfrm>
            <a:off x="8681527" y="1850232"/>
            <a:ext cx="2159335" cy="4540251"/>
            <a:chOff x="5348288" y="496888"/>
            <a:chExt cx="3155950" cy="6635750"/>
          </a:xfrm>
        </p:grpSpPr>
        <p:grpSp>
          <p:nvGrpSpPr>
            <p:cNvPr id="11" name="Group 10"/>
            <p:cNvGrpSpPr/>
            <p:nvPr/>
          </p:nvGrpSpPr>
          <p:grpSpPr>
            <a:xfrm>
              <a:off x="5394325" y="560388"/>
              <a:ext cx="3078163" cy="6540500"/>
              <a:chOff x="5394325" y="560388"/>
              <a:chExt cx="3078163" cy="6540500"/>
            </a:xfrm>
          </p:grpSpPr>
          <p:sp>
            <p:nvSpPr>
              <p:cNvPr id="13"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2"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rgbClr val="26292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8" name="Picture Placeholder 5"/>
          <p:cNvSpPr>
            <a:spLocks noGrp="1"/>
          </p:cNvSpPr>
          <p:nvPr>
            <p:ph type="pic" sz="quarter" idx="14"/>
          </p:nvPr>
        </p:nvSpPr>
        <p:spPr>
          <a:xfrm>
            <a:off x="5317333" y="4159593"/>
            <a:ext cx="3236831" cy="1845860"/>
          </a:xfrm>
        </p:spPr>
        <p:txBody>
          <a:bodyPr anchor="ctr"/>
          <a:lstStyle>
            <a:lvl1pPr algn="ctr">
              <a:defRPr/>
            </a:lvl1pPr>
          </a:lstStyle>
          <a:p>
            <a:r>
              <a:rPr lang="en-US"/>
              <a:t>Click icon to add picture</a:t>
            </a:r>
            <a:endParaRPr lang="en-US" dirty="0"/>
          </a:p>
        </p:txBody>
      </p:sp>
      <p:sp>
        <p:nvSpPr>
          <p:cNvPr id="29" name="Picture Placeholder 5"/>
          <p:cNvSpPr>
            <a:spLocks noGrp="1"/>
          </p:cNvSpPr>
          <p:nvPr>
            <p:ph type="pic" sz="quarter" idx="15"/>
          </p:nvPr>
        </p:nvSpPr>
        <p:spPr>
          <a:xfrm>
            <a:off x="8860159" y="2491698"/>
            <a:ext cx="1818399" cy="3240223"/>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9301944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8"/>
                                        </p:tgtEl>
                                        <p:attrNameLst>
                                          <p:attrName>style.visibility</p:attrName>
                                        </p:attrNameLst>
                                      </p:cBhvr>
                                      <p:to>
                                        <p:strVal val="visible"/>
                                      </p:to>
                                    </p:set>
                                    <p:animEffect transition="in" filter="fade">
                                      <p:cBhvr>
                                        <p:cTn id="19" dur="300"/>
                                        <p:tgtEl>
                                          <p:spTgt spid="28"/>
                                        </p:tgtEl>
                                      </p:cBhvr>
                                    </p:animEffect>
                                  </p:childTnLst>
                                </p:cTn>
                              </p:par>
                            </p:childTnLst>
                          </p:cTn>
                        </p:par>
                        <p:par>
                          <p:cTn id="20" fill="hold">
                            <p:stCondLst>
                              <p:cond delay="1300"/>
                            </p:stCondLst>
                            <p:childTnLst>
                              <p:par>
                                <p:cTn id="21" presetID="2" presetClass="entr" presetSubtype="1"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29"/>
                                        </p:tgtEl>
                                        <p:attrNameLst>
                                          <p:attrName>style.visibility</p:attrName>
                                        </p:attrNameLst>
                                      </p:cBhvr>
                                      <p:to>
                                        <p:strVal val="visible"/>
                                      </p:to>
                                    </p:set>
                                    <p:animEffect transition="in" filter="fade">
                                      <p:cBhvr>
                                        <p:cTn id="28" dur="300"/>
                                        <p:tgtEl>
                                          <p:spTgt spid="29"/>
                                        </p:tgtEl>
                                      </p:cBhvr>
                                    </p:animEffect>
                                  </p:childTnLst>
                                </p:cTn>
                              </p:par>
                            </p:childTnLst>
                          </p:cTn>
                        </p:par>
                        <p:par>
                          <p:cTn id="29" fill="hold">
                            <p:stCondLst>
                              <p:cond delay="2100"/>
                            </p:stCondLst>
                            <p:childTnLst>
                              <p:par>
                                <p:cTn id="30" presetID="10" presetClass="entr" presetSubtype="0"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28" grpId="0"/>
      <p:bldP spid="29"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6_mockup_06">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185" y="5105085"/>
            <a:ext cx="7570273" cy="717599"/>
          </a:xfrm>
          <a:prstGeom prst="rect">
            <a:avLst/>
          </a:prstGeom>
        </p:spPr>
      </p:pic>
      <p:grpSp>
        <p:nvGrpSpPr>
          <p:cNvPr id="9" name="Group 8"/>
          <p:cNvGrpSpPr/>
          <p:nvPr/>
        </p:nvGrpSpPr>
        <p:grpSpPr>
          <a:xfrm>
            <a:off x="5639498" y="2125990"/>
            <a:ext cx="1983767" cy="3987285"/>
            <a:chOff x="4756181" y="1435219"/>
            <a:chExt cx="1800269" cy="3618461"/>
          </a:xfrm>
        </p:grpSpPr>
        <p:sp>
          <p:nvSpPr>
            <p:cNvPr id="10" name="Freeform 11"/>
            <p:cNvSpPr>
              <a:spLocks noChangeArrowheads="1"/>
            </p:cNvSpPr>
            <p:nvPr/>
          </p:nvSpPr>
          <p:spPr bwMode="auto">
            <a:xfrm>
              <a:off x="4761558" y="1435219"/>
              <a:ext cx="1791308" cy="3618461"/>
            </a:xfrm>
            <a:custGeom>
              <a:avLst/>
              <a:gdLst>
                <a:gd name="T0" fmla="*/ 0 w 8813"/>
                <a:gd name="T1" fmla="*/ 787 h 17805"/>
                <a:gd name="T2" fmla="*/ 0 w 8813"/>
                <a:gd name="T3" fmla="*/ 787 h 17805"/>
                <a:gd name="T4" fmla="*/ 14 w 8813"/>
                <a:gd name="T5" fmla="*/ 16806 h 17805"/>
                <a:gd name="T6" fmla="*/ 844 w 8813"/>
                <a:gd name="T7" fmla="*/ 17453 h 17805"/>
                <a:gd name="T8" fmla="*/ 8277 w 8813"/>
                <a:gd name="T9" fmla="*/ 17397 h 17805"/>
                <a:gd name="T10" fmla="*/ 8783 w 8813"/>
                <a:gd name="T11" fmla="*/ 16708 h 17805"/>
                <a:gd name="T12" fmla="*/ 8783 w 8813"/>
                <a:gd name="T13" fmla="*/ 787 h 17805"/>
                <a:gd name="T14" fmla="*/ 8123 w 8813"/>
                <a:gd name="T15" fmla="*/ 183 h 17805"/>
                <a:gd name="T16" fmla="*/ 6127 w 8813"/>
                <a:gd name="T17" fmla="*/ 29 h 17805"/>
                <a:gd name="T18" fmla="*/ 5959 w 8813"/>
                <a:gd name="T19" fmla="*/ 113 h 17805"/>
                <a:gd name="T20" fmla="*/ 5762 w 8813"/>
                <a:gd name="T21" fmla="*/ 15 h 17805"/>
                <a:gd name="T22" fmla="*/ 4554 w 8813"/>
                <a:gd name="T23" fmla="*/ 0 h 17805"/>
                <a:gd name="T24" fmla="*/ 478 w 8813"/>
                <a:gd name="T25" fmla="*/ 254 h 17805"/>
                <a:gd name="T26" fmla="*/ 0 w 8813"/>
                <a:gd name="T27"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13" h="17805">
                  <a:moveTo>
                    <a:pt x="0" y="787"/>
                  </a:moveTo>
                  <a:lnTo>
                    <a:pt x="0" y="787"/>
                  </a:lnTo>
                  <a:cubicBezTo>
                    <a:pt x="14" y="16806"/>
                    <a:pt x="14" y="16806"/>
                    <a:pt x="14" y="16806"/>
                  </a:cubicBezTo>
                  <a:cubicBezTo>
                    <a:pt x="14" y="17186"/>
                    <a:pt x="422" y="17368"/>
                    <a:pt x="844" y="17453"/>
                  </a:cubicBezTo>
                  <a:cubicBezTo>
                    <a:pt x="2207" y="17705"/>
                    <a:pt x="6788" y="17804"/>
                    <a:pt x="8277" y="17397"/>
                  </a:cubicBezTo>
                  <a:cubicBezTo>
                    <a:pt x="8812" y="17242"/>
                    <a:pt x="8783" y="16764"/>
                    <a:pt x="8783" y="16708"/>
                  </a:cubicBezTo>
                  <a:cubicBezTo>
                    <a:pt x="8783" y="16624"/>
                    <a:pt x="8783" y="787"/>
                    <a:pt x="8783" y="787"/>
                  </a:cubicBezTo>
                  <a:cubicBezTo>
                    <a:pt x="8783" y="787"/>
                    <a:pt x="8812" y="338"/>
                    <a:pt x="8123" y="183"/>
                  </a:cubicBezTo>
                  <a:cubicBezTo>
                    <a:pt x="8123" y="183"/>
                    <a:pt x="7448" y="85"/>
                    <a:pt x="6127" y="29"/>
                  </a:cubicBezTo>
                  <a:cubicBezTo>
                    <a:pt x="6071" y="29"/>
                    <a:pt x="6043" y="127"/>
                    <a:pt x="5959" y="113"/>
                  </a:cubicBezTo>
                  <a:cubicBezTo>
                    <a:pt x="5846" y="113"/>
                    <a:pt x="5832" y="15"/>
                    <a:pt x="5762" y="15"/>
                  </a:cubicBezTo>
                  <a:cubicBezTo>
                    <a:pt x="5397" y="0"/>
                    <a:pt x="5003" y="0"/>
                    <a:pt x="4554" y="0"/>
                  </a:cubicBezTo>
                  <a:cubicBezTo>
                    <a:pt x="2221" y="0"/>
                    <a:pt x="1349" y="71"/>
                    <a:pt x="478" y="254"/>
                  </a:cubicBezTo>
                  <a:cubicBezTo>
                    <a:pt x="281" y="282"/>
                    <a:pt x="0" y="521"/>
                    <a:pt x="0" y="787"/>
                  </a:cubicBezTo>
                </a:path>
              </a:pathLst>
            </a:custGeom>
            <a:solidFill>
              <a:schemeClr val="accent1"/>
            </a:solidFill>
            <a:ln>
              <a:solidFill>
                <a:schemeClr val="accent1"/>
              </a:solidFill>
            </a:ln>
            <a:effectLst/>
          </p:spPr>
          <p:txBody>
            <a:bodyPr wrap="none" anchor="ctr"/>
            <a:lstStyle/>
            <a:p>
              <a:endParaRPr lang="en-US" sz="2400"/>
            </a:p>
          </p:txBody>
        </p:sp>
        <p:sp>
          <p:nvSpPr>
            <p:cNvPr id="11" name="Freeform 13"/>
            <p:cNvSpPr>
              <a:spLocks noChangeArrowheads="1"/>
            </p:cNvSpPr>
            <p:nvPr/>
          </p:nvSpPr>
          <p:spPr bwMode="auto">
            <a:xfrm>
              <a:off x="4984687" y="1644011"/>
              <a:ext cx="343207" cy="345895"/>
            </a:xfrm>
            <a:custGeom>
              <a:avLst/>
              <a:gdLst>
                <a:gd name="T0" fmla="*/ 1687 w 1688"/>
                <a:gd name="T1" fmla="*/ 843 h 1701"/>
                <a:gd name="T2" fmla="*/ 1687 w 1688"/>
                <a:gd name="T3" fmla="*/ 843 h 1701"/>
                <a:gd name="T4" fmla="*/ 843 w 1688"/>
                <a:gd name="T5" fmla="*/ 1700 h 1701"/>
                <a:gd name="T6" fmla="*/ 0 w 1688"/>
                <a:gd name="T7" fmla="*/ 843 h 1701"/>
                <a:gd name="T8" fmla="*/ 843 w 1688"/>
                <a:gd name="T9" fmla="*/ 0 h 1701"/>
                <a:gd name="T10" fmla="*/ 1687 w 1688"/>
                <a:gd name="T11" fmla="*/ 843 h 1701"/>
              </a:gdLst>
              <a:ahLst/>
              <a:cxnLst>
                <a:cxn ang="0">
                  <a:pos x="T0" y="T1"/>
                </a:cxn>
                <a:cxn ang="0">
                  <a:pos x="T2" y="T3"/>
                </a:cxn>
                <a:cxn ang="0">
                  <a:pos x="T4" y="T5"/>
                </a:cxn>
                <a:cxn ang="0">
                  <a:pos x="T6" y="T7"/>
                </a:cxn>
                <a:cxn ang="0">
                  <a:pos x="T8" y="T9"/>
                </a:cxn>
                <a:cxn ang="0">
                  <a:pos x="T10" y="T11"/>
                </a:cxn>
              </a:cxnLst>
              <a:rect l="0" t="0" r="r" b="b"/>
              <a:pathLst>
                <a:path w="1688" h="1701">
                  <a:moveTo>
                    <a:pt x="1687" y="843"/>
                  </a:moveTo>
                  <a:lnTo>
                    <a:pt x="1687" y="843"/>
                  </a:lnTo>
                  <a:cubicBezTo>
                    <a:pt x="1687" y="1320"/>
                    <a:pt x="1308" y="1700"/>
                    <a:pt x="843" y="1700"/>
                  </a:cubicBezTo>
                  <a:cubicBezTo>
                    <a:pt x="380" y="1700"/>
                    <a:pt x="0" y="1320"/>
                    <a:pt x="0" y="843"/>
                  </a:cubicBezTo>
                  <a:cubicBezTo>
                    <a:pt x="0" y="379"/>
                    <a:pt x="380" y="0"/>
                    <a:pt x="843" y="0"/>
                  </a:cubicBezTo>
                  <a:cubicBezTo>
                    <a:pt x="1308" y="0"/>
                    <a:pt x="1687" y="379"/>
                    <a:pt x="1687" y="843"/>
                  </a:cubicBezTo>
                </a:path>
              </a:pathLst>
            </a:custGeom>
            <a:solidFill>
              <a:srgbClr val="16181C"/>
            </a:solidFill>
            <a:ln>
              <a:noFill/>
            </a:ln>
            <a:effectLst/>
            <a:extLst>
              <a:ext uri="{91240B29-F687-4f45-9708-019B960494DF}">
                <a14:hiddenLine xmlns:a14="http://schemas.microsoft.com/office/drawing/2010/main" xmlns="" w="9525" cap="flat">
                  <a:solidFill>
                    <a:srgbClr val="B81F26"/>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2" name="Freeform 15"/>
            <p:cNvSpPr>
              <a:spLocks noChangeArrowheads="1"/>
            </p:cNvSpPr>
            <p:nvPr/>
          </p:nvSpPr>
          <p:spPr bwMode="auto">
            <a:xfrm>
              <a:off x="5104764" y="1766777"/>
              <a:ext cx="103052" cy="100363"/>
            </a:xfrm>
            <a:custGeom>
              <a:avLst/>
              <a:gdLst>
                <a:gd name="T0" fmla="*/ 0 w 507"/>
                <a:gd name="T1" fmla="*/ 239 h 493"/>
                <a:gd name="T2" fmla="*/ 0 w 507"/>
                <a:gd name="T3" fmla="*/ 239 h 493"/>
                <a:gd name="T4" fmla="*/ 252 w 507"/>
                <a:gd name="T5" fmla="*/ 492 h 493"/>
                <a:gd name="T6" fmla="*/ 506 w 507"/>
                <a:gd name="T7" fmla="*/ 239 h 493"/>
                <a:gd name="T8" fmla="*/ 252 w 507"/>
                <a:gd name="T9" fmla="*/ 0 h 493"/>
                <a:gd name="T10" fmla="*/ 0 w 507"/>
                <a:gd name="T11" fmla="*/ 239 h 493"/>
              </a:gdLst>
              <a:ahLst/>
              <a:cxnLst>
                <a:cxn ang="0">
                  <a:pos x="T0" y="T1"/>
                </a:cxn>
                <a:cxn ang="0">
                  <a:pos x="T2" y="T3"/>
                </a:cxn>
                <a:cxn ang="0">
                  <a:pos x="T4" y="T5"/>
                </a:cxn>
                <a:cxn ang="0">
                  <a:pos x="T6" y="T7"/>
                </a:cxn>
                <a:cxn ang="0">
                  <a:pos x="T8" y="T9"/>
                </a:cxn>
                <a:cxn ang="0">
                  <a:pos x="T10" y="T11"/>
                </a:cxn>
              </a:cxnLst>
              <a:rect l="0" t="0" r="r" b="b"/>
              <a:pathLst>
                <a:path w="507" h="493">
                  <a:moveTo>
                    <a:pt x="0" y="239"/>
                  </a:moveTo>
                  <a:lnTo>
                    <a:pt x="0" y="239"/>
                  </a:lnTo>
                  <a:cubicBezTo>
                    <a:pt x="0" y="379"/>
                    <a:pt x="112" y="492"/>
                    <a:pt x="252" y="492"/>
                  </a:cubicBezTo>
                  <a:cubicBezTo>
                    <a:pt x="393" y="492"/>
                    <a:pt x="506" y="379"/>
                    <a:pt x="506" y="239"/>
                  </a:cubicBezTo>
                  <a:cubicBezTo>
                    <a:pt x="506" y="112"/>
                    <a:pt x="393" y="0"/>
                    <a:pt x="252" y="0"/>
                  </a:cubicBezTo>
                  <a:cubicBezTo>
                    <a:pt x="112" y="0"/>
                    <a:pt x="0" y="112"/>
                    <a:pt x="0" y="239"/>
                  </a:cubicBezTo>
                </a:path>
              </a:pathLst>
            </a:custGeom>
            <a:solidFill>
              <a:srgbClr val="515151"/>
            </a:solidFill>
            <a:ln>
              <a:noFill/>
            </a:ln>
            <a:effectLst/>
            <a:extLst>
              <a:ext uri="{91240B29-F687-4f45-9708-019B960494DF}">
                <a14:hiddenLine xmlns:a14="http://schemas.microsoft.com/office/drawing/2010/main" xmlns="" w="9525" cap="flat">
                  <a:solidFill>
                    <a:srgbClr val="A1161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16"/>
            <p:cNvSpPr>
              <a:spLocks noChangeArrowheads="1"/>
            </p:cNvSpPr>
            <p:nvPr/>
          </p:nvSpPr>
          <p:spPr bwMode="auto">
            <a:xfrm>
              <a:off x="5104764" y="1766777"/>
              <a:ext cx="103052" cy="100363"/>
            </a:xfrm>
            <a:custGeom>
              <a:avLst/>
              <a:gdLst>
                <a:gd name="T0" fmla="*/ 0 w 507"/>
                <a:gd name="T1" fmla="*/ 239 h 493"/>
                <a:gd name="T2" fmla="*/ 0 w 507"/>
                <a:gd name="T3" fmla="*/ 239 h 493"/>
                <a:gd name="T4" fmla="*/ 252 w 507"/>
                <a:gd name="T5" fmla="*/ 492 h 493"/>
                <a:gd name="T6" fmla="*/ 506 w 507"/>
                <a:gd name="T7" fmla="*/ 239 h 493"/>
                <a:gd name="T8" fmla="*/ 252 w 507"/>
                <a:gd name="T9" fmla="*/ 0 h 493"/>
                <a:gd name="T10" fmla="*/ 0 w 507"/>
                <a:gd name="T11" fmla="*/ 239 h 493"/>
              </a:gdLst>
              <a:ahLst/>
              <a:cxnLst>
                <a:cxn ang="0">
                  <a:pos x="T0" y="T1"/>
                </a:cxn>
                <a:cxn ang="0">
                  <a:pos x="T2" y="T3"/>
                </a:cxn>
                <a:cxn ang="0">
                  <a:pos x="T4" y="T5"/>
                </a:cxn>
                <a:cxn ang="0">
                  <a:pos x="T6" y="T7"/>
                </a:cxn>
                <a:cxn ang="0">
                  <a:pos x="T8" y="T9"/>
                </a:cxn>
                <a:cxn ang="0">
                  <a:pos x="T10" y="T11"/>
                </a:cxn>
              </a:cxnLst>
              <a:rect l="0" t="0" r="r" b="b"/>
              <a:pathLst>
                <a:path w="507" h="493">
                  <a:moveTo>
                    <a:pt x="0" y="239"/>
                  </a:moveTo>
                  <a:lnTo>
                    <a:pt x="0" y="239"/>
                  </a:lnTo>
                  <a:cubicBezTo>
                    <a:pt x="0" y="379"/>
                    <a:pt x="112" y="492"/>
                    <a:pt x="252" y="492"/>
                  </a:cubicBezTo>
                  <a:cubicBezTo>
                    <a:pt x="393" y="492"/>
                    <a:pt x="506" y="379"/>
                    <a:pt x="506" y="239"/>
                  </a:cubicBezTo>
                  <a:cubicBezTo>
                    <a:pt x="506" y="112"/>
                    <a:pt x="393" y="0"/>
                    <a:pt x="252" y="0"/>
                  </a:cubicBezTo>
                  <a:cubicBezTo>
                    <a:pt x="112" y="0"/>
                    <a:pt x="0" y="112"/>
                    <a:pt x="0" y="239"/>
                  </a:cubicBezTo>
                </a:path>
              </a:pathLst>
            </a:custGeom>
            <a:noFill/>
            <a:ln w="15120" cap="flat">
              <a:solidFill>
                <a:srgbClr val="1E1E1E"/>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17"/>
            <p:cNvSpPr>
              <a:spLocks noChangeArrowheads="1"/>
            </p:cNvSpPr>
            <p:nvPr/>
          </p:nvSpPr>
          <p:spPr bwMode="auto">
            <a:xfrm>
              <a:off x="5104764" y="2032919"/>
              <a:ext cx="103052" cy="100363"/>
            </a:xfrm>
            <a:custGeom>
              <a:avLst/>
              <a:gdLst>
                <a:gd name="T0" fmla="*/ 0 w 507"/>
                <a:gd name="T1" fmla="*/ 239 h 492"/>
                <a:gd name="T2" fmla="*/ 0 w 507"/>
                <a:gd name="T3" fmla="*/ 239 h 492"/>
                <a:gd name="T4" fmla="*/ 252 w 507"/>
                <a:gd name="T5" fmla="*/ 491 h 492"/>
                <a:gd name="T6" fmla="*/ 506 w 507"/>
                <a:gd name="T7" fmla="*/ 239 h 492"/>
                <a:gd name="T8" fmla="*/ 252 w 507"/>
                <a:gd name="T9" fmla="*/ 0 h 492"/>
                <a:gd name="T10" fmla="*/ 0 w 507"/>
                <a:gd name="T11" fmla="*/ 239 h 492"/>
              </a:gdLst>
              <a:ahLst/>
              <a:cxnLst>
                <a:cxn ang="0">
                  <a:pos x="T0" y="T1"/>
                </a:cxn>
                <a:cxn ang="0">
                  <a:pos x="T2" y="T3"/>
                </a:cxn>
                <a:cxn ang="0">
                  <a:pos x="T4" y="T5"/>
                </a:cxn>
                <a:cxn ang="0">
                  <a:pos x="T6" y="T7"/>
                </a:cxn>
                <a:cxn ang="0">
                  <a:pos x="T8" y="T9"/>
                </a:cxn>
                <a:cxn ang="0">
                  <a:pos x="T10" y="T11"/>
                </a:cxn>
              </a:cxnLst>
              <a:rect l="0" t="0" r="r" b="b"/>
              <a:pathLst>
                <a:path w="507" h="492">
                  <a:moveTo>
                    <a:pt x="0" y="239"/>
                  </a:moveTo>
                  <a:lnTo>
                    <a:pt x="0" y="239"/>
                  </a:lnTo>
                  <a:cubicBezTo>
                    <a:pt x="0" y="379"/>
                    <a:pt x="112" y="491"/>
                    <a:pt x="252" y="491"/>
                  </a:cubicBezTo>
                  <a:cubicBezTo>
                    <a:pt x="393" y="491"/>
                    <a:pt x="506" y="379"/>
                    <a:pt x="506" y="239"/>
                  </a:cubicBezTo>
                  <a:cubicBezTo>
                    <a:pt x="506" y="112"/>
                    <a:pt x="393" y="0"/>
                    <a:pt x="252" y="0"/>
                  </a:cubicBezTo>
                  <a:cubicBezTo>
                    <a:pt x="112" y="0"/>
                    <a:pt x="0" y="112"/>
                    <a:pt x="0" y="239"/>
                  </a:cubicBezTo>
                </a:path>
              </a:pathLst>
            </a:custGeom>
            <a:solidFill>
              <a:srgbClr val="1A1717"/>
            </a:solidFill>
            <a:ln>
              <a:noFill/>
            </a:ln>
            <a:effectLst/>
            <a:extLst>
              <a:ext uri="{91240B29-F687-4f45-9708-019B960494DF}">
                <a14:hiddenLine xmlns:a14="http://schemas.microsoft.com/office/drawing/2010/main" xmlns="" w="9525" cap="flat">
                  <a:solidFill>
                    <a:srgbClr val="1E1E1E"/>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19"/>
            <p:cNvSpPr>
              <a:spLocks noChangeArrowheads="1"/>
            </p:cNvSpPr>
            <p:nvPr/>
          </p:nvSpPr>
          <p:spPr bwMode="auto">
            <a:xfrm>
              <a:off x="5124479" y="1783803"/>
              <a:ext cx="62727" cy="65416"/>
            </a:xfrm>
            <a:custGeom>
              <a:avLst/>
              <a:gdLst>
                <a:gd name="T0" fmla="*/ 309 w 310"/>
                <a:gd name="T1" fmla="*/ 155 h 324"/>
                <a:gd name="T2" fmla="*/ 309 w 310"/>
                <a:gd name="T3" fmla="*/ 155 h 324"/>
                <a:gd name="T4" fmla="*/ 154 w 310"/>
                <a:gd name="T5" fmla="*/ 323 h 324"/>
                <a:gd name="T6" fmla="*/ 0 w 310"/>
                <a:gd name="T7" fmla="*/ 155 h 324"/>
                <a:gd name="T8" fmla="*/ 154 w 310"/>
                <a:gd name="T9" fmla="*/ 0 h 324"/>
                <a:gd name="T10" fmla="*/ 309 w 310"/>
                <a:gd name="T11" fmla="*/ 155 h 324"/>
              </a:gdLst>
              <a:ahLst/>
              <a:cxnLst>
                <a:cxn ang="0">
                  <a:pos x="T0" y="T1"/>
                </a:cxn>
                <a:cxn ang="0">
                  <a:pos x="T2" y="T3"/>
                </a:cxn>
                <a:cxn ang="0">
                  <a:pos x="T4" y="T5"/>
                </a:cxn>
                <a:cxn ang="0">
                  <a:pos x="T6" y="T7"/>
                </a:cxn>
                <a:cxn ang="0">
                  <a:pos x="T8" y="T9"/>
                </a:cxn>
                <a:cxn ang="0">
                  <a:pos x="T10" y="T11"/>
                </a:cxn>
              </a:cxnLst>
              <a:rect l="0" t="0" r="r" b="b"/>
              <a:pathLst>
                <a:path w="310" h="324">
                  <a:moveTo>
                    <a:pt x="309" y="155"/>
                  </a:moveTo>
                  <a:lnTo>
                    <a:pt x="309" y="155"/>
                  </a:lnTo>
                  <a:cubicBezTo>
                    <a:pt x="309" y="253"/>
                    <a:pt x="239" y="323"/>
                    <a:pt x="154" y="323"/>
                  </a:cubicBezTo>
                  <a:cubicBezTo>
                    <a:pt x="70" y="323"/>
                    <a:pt x="0" y="253"/>
                    <a:pt x="0" y="155"/>
                  </a:cubicBezTo>
                  <a:cubicBezTo>
                    <a:pt x="0" y="70"/>
                    <a:pt x="70" y="0"/>
                    <a:pt x="154" y="0"/>
                  </a:cubicBezTo>
                  <a:cubicBezTo>
                    <a:pt x="239" y="0"/>
                    <a:pt x="309" y="70"/>
                    <a:pt x="309" y="155"/>
                  </a:cubicBezTo>
                </a:path>
              </a:pathLst>
            </a:custGeom>
            <a:solidFill>
              <a:srgbClr val="0D0B0C"/>
            </a:solidFill>
            <a:ln>
              <a:noFill/>
            </a:ln>
            <a:effectLst/>
            <a:extLst>
              <a:ext uri="{91240B29-F687-4f45-9708-019B960494DF}">
                <a14:hiddenLine xmlns:a14="http://schemas.microsoft.com/office/drawing/2010/main" xmlns="" w="9525" cap="flat">
                  <a:solidFill>
                    <a:srgbClr val="A1161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20"/>
            <p:cNvSpPr>
              <a:spLocks noChangeArrowheads="1"/>
            </p:cNvSpPr>
            <p:nvPr/>
          </p:nvSpPr>
          <p:spPr bwMode="auto">
            <a:xfrm>
              <a:off x="5124479" y="1783803"/>
              <a:ext cx="62727" cy="65416"/>
            </a:xfrm>
            <a:custGeom>
              <a:avLst/>
              <a:gdLst>
                <a:gd name="T0" fmla="*/ 309 w 310"/>
                <a:gd name="T1" fmla="*/ 155 h 324"/>
                <a:gd name="T2" fmla="*/ 309 w 310"/>
                <a:gd name="T3" fmla="*/ 155 h 324"/>
                <a:gd name="T4" fmla="*/ 154 w 310"/>
                <a:gd name="T5" fmla="*/ 323 h 324"/>
                <a:gd name="T6" fmla="*/ 0 w 310"/>
                <a:gd name="T7" fmla="*/ 155 h 324"/>
                <a:gd name="T8" fmla="*/ 154 w 310"/>
                <a:gd name="T9" fmla="*/ 0 h 324"/>
                <a:gd name="T10" fmla="*/ 309 w 310"/>
                <a:gd name="T11" fmla="*/ 155 h 324"/>
              </a:gdLst>
              <a:ahLst/>
              <a:cxnLst>
                <a:cxn ang="0">
                  <a:pos x="T0" y="T1"/>
                </a:cxn>
                <a:cxn ang="0">
                  <a:pos x="T2" y="T3"/>
                </a:cxn>
                <a:cxn ang="0">
                  <a:pos x="T4" y="T5"/>
                </a:cxn>
                <a:cxn ang="0">
                  <a:pos x="T6" y="T7"/>
                </a:cxn>
                <a:cxn ang="0">
                  <a:pos x="T8" y="T9"/>
                </a:cxn>
                <a:cxn ang="0">
                  <a:pos x="T10" y="T11"/>
                </a:cxn>
              </a:cxnLst>
              <a:rect l="0" t="0" r="r" b="b"/>
              <a:pathLst>
                <a:path w="310" h="324">
                  <a:moveTo>
                    <a:pt x="309" y="155"/>
                  </a:moveTo>
                  <a:lnTo>
                    <a:pt x="309" y="155"/>
                  </a:lnTo>
                  <a:cubicBezTo>
                    <a:pt x="309" y="253"/>
                    <a:pt x="239" y="323"/>
                    <a:pt x="154" y="323"/>
                  </a:cubicBezTo>
                  <a:cubicBezTo>
                    <a:pt x="70" y="323"/>
                    <a:pt x="0" y="253"/>
                    <a:pt x="0" y="155"/>
                  </a:cubicBezTo>
                  <a:cubicBezTo>
                    <a:pt x="0" y="70"/>
                    <a:pt x="70" y="0"/>
                    <a:pt x="154" y="0"/>
                  </a:cubicBezTo>
                  <a:cubicBezTo>
                    <a:pt x="239" y="0"/>
                    <a:pt x="309" y="70"/>
                    <a:pt x="309" y="155"/>
                  </a:cubicBezTo>
                </a:path>
              </a:pathLst>
            </a:custGeom>
            <a:noFill/>
            <a:ln w="5040" cap="flat">
              <a:solidFill>
                <a:srgbClr val="3C3C3C"/>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Line 21"/>
            <p:cNvSpPr>
              <a:spLocks noChangeShapeType="1"/>
            </p:cNvSpPr>
            <p:nvPr/>
          </p:nvSpPr>
          <p:spPr bwMode="auto">
            <a:xfrm>
              <a:off x="4756181" y="1881478"/>
              <a:ext cx="896" cy="223129"/>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19" name="Line 22"/>
            <p:cNvSpPr>
              <a:spLocks noChangeShapeType="1"/>
            </p:cNvSpPr>
            <p:nvPr/>
          </p:nvSpPr>
          <p:spPr bwMode="auto">
            <a:xfrm>
              <a:off x="6555554" y="1867140"/>
              <a:ext cx="896" cy="799323"/>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grpSp>
      <p:grpSp>
        <p:nvGrpSpPr>
          <p:cNvPr id="20" name="Group 19"/>
          <p:cNvGrpSpPr/>
          <p:nvPr/>
        </p:nvGrpSpPr>
        <p:grpSpPr>
          <a:xfrm>
            <a:off x="6909505" y="1919817"/>
            <a:ext cx="2181060" cy="4386013"/>
            <a:chOff x="2802395" y="1411406"/>
            <a:chExt cx="1799374" cy="3618461"/>
          </a:xfrm>
        </p:grpSpPr>
        <p:sp>
          <p:nvSpPr>
            <p:cNvPr id="21" name="Line 1"/>
            <p:cNvSpPr>
              <a:spLocks noChangeShapeType="1"/>
            </p:cNvSpPr>
            <p:nvPr/>
          </p:nvSpPr>
          <p:spPr bwMode="auto">
            <a:xfrm>
              <a:off x="2802395" y="1856769"/>
              <a:ext cx="896" cy="799323"/>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22" name="Line 2"/>
            <p:cNvSpPr>
              <a:spLocks noChangeShapeType="1"/>
            </p:cNvSpPr>
            <p:nvPr/>
          </p:nvSpPr>
          <p:spPr bwMode="auto">
            <a:xfrm>
              <a:off x="4600873" y="1856769"/>
              <a:ext cx="896" cy="223129"/>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23" name="Freeform 3"/>
            <p:cNvSpPr>
              <a:spLocks noChangeArrowheads="1"/>
            </p:cNvSpPr>
            <p:nvPr/>
          </p:nvSpPr>
          <p:spPr bwMode="auto">
            <a:xfrm>
              <a:off x="2807772"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solidFill>
              <a:srgbClr val="16181C"/>
            </a:solidFill>
            <a:ln>
              <a:noFill/>
            </a:ln>
            <a:effectLst/>
            <a:extLst>
              <a:ext uri="{91240B29-F687-4f45-9708-019B960494DF}">
                <a14:hiddenLine xmlns:a14="http://schemas.microsoft.com/office/drawing/2010/main" xmlns="" w="9525" cap="flat">
                  <a:solidFill>
                    <a:srgbClr val="36090A"/>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4"/>
            <p:cNvSpPr>
              <a:spLocks noChangeArrowheads="1"/>
            </p:cNvSpPr>
            <p:nvPr/>
          </p:nvSpPr>
          <p:spPr bwMode="auto">
            <a:xfrm>
              <a:off x="2807772"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noFill/>
            <a:ln w="20160" cap="flat">
              <a:solidFill>
                <a:schemeClr val="accent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8"/>
            <p:cNvSpPr>
              <a:spLocks noChangeArrowheads="1"/>
            </p:cNvSpPr>
            <p:nvPr/>
          </p:nvSpPr>
          <p:spPr bwMode="auto">
            <a:xfrm>
              <a:off x="3073018" y="1562848"/>
              <a:ext cx="43013" cy="43013"/>
            </a:xfrm>
            <a:custGeom>
              <a:avLst/>
              <a:gdLst>
                <a:gd name="T0" fmla="*/ 211 w 212"/>
                <a:gd name="T1" fmla="*/ 112 h 212"/>
                <a:gd name="T2" fmla="*/ 211 w 212"/>
                <a:gd name="T3" fmla="*/ 112 h 212"/>
                <a:gd name="T4" fmla="*/ 112 w 212"/>
                <a:gd name="T5" fmla="*/ 211 h 212"/>
                <a:gd name="T6" fmla="*/ 0 w 212"/>
                <a:gd name="T7" fmla="*/ 112 h 212"/>
                <a:gd name="T8" fmla="*/ 112 w 212"/>
                <a:gd name="T9" fmla="*/ 0 h 212"/>
                <a:gd name="T10" fmla="*/ 211 w 212"/>
                <a:gd name="T11" fmla="*/ 112 h 212"/>
              </a:gdLst>
              <a:ahLst/>
              <a:cxnLst>
                <a:cxn ang="0">
                  <a:pos x="T0" y="T1"/>
                </a:cxn>
                <a:cxn ang="0">
                  <a:pos x="T2" y="T3"/>
                </a:cxn>
                <a:cxn ang="0">
                  <a:pos x="T4" y="T5"/>
                </a:cxn>
                <a:cxn ang="0">
                  <a:pos x="T6" y="T7"/>
                </a:cxn>
                <a:cxn ang="0">
                  <a:pos x="T8" y="T9"/>
                </a:cxn>
                <a:cxn ang="0">
                  <a:pos x="T10" y="T11"/>
                </a:cxn>
              </a:cxnLst>
              <a:rect l="0" t="0" r="r" b="b"/>
              <a:pathLst>
                <a:path w="212" h="212">
                  <a:moveTo>
                    <a:pt x="211" y="112"/>
                  </a:moveTo>
                  <a:lnTo>
                    <a:pt x="211" y="112"/>
                  </a:lnTo>
                  <a:cubicBezTo>
                    <a:pt x="211" y="169"/>
                    <a:pt x="169" y="211"/>
                    <a:pt x="112" y="211"/>
                  </a:cubicBezTo>
                  <a:cubicBezTo>
                    <a:pt x="56" y="211"/>
                    <a:pt x="0" y="169"/>
                    <a:pt x="0" y="112"/>
                  </a:cubicBezTo>
                  <a:cubicBezTo>
                    <a:pt x="0" y="56"/>
                    <a:pt x="56" y="0"/>
                    <a:pt x="112" y="0"/>
                  </a:cubicBezTo>
                  <a:cubicBezTo>
                    <a:pt x="169" y="0"/>
                    <a:pt x="211" y="56"/>
                    <a:pt x="211" y="112"/>
                  </a:cubicBezTo>
                </a:path>
              </a:pathLst>
            </a:custGeom>
            <a:solidFill>
              <a:srgbClr val="51515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9"/>
            <p:cNvSpPr>
              <a:spLocks noChangeArrowheads="1"/>
            </p:cNvSpPr>
            <p:nvPr/>
          </p:nvSpPr>
          <p:spPr bwMode="auto">
            <a:xfrm>
              <a:off x="3073018" y="1562848"/>
              <a:ext cx="43013" cy="45701"/>
            </a:xfrm>
            <a:custGeom>
              <a:avLst/>
              <a:gdLst>
                <a:gd name="T0" fmla="*/ 112 w 212"/>
                <a:gd name="T1" fmla="*/ 0 h 226"/>
                <a:gd name="T2" fmla="*/ 112 w 212"/>
                <a:gd name="T3" fmla="*/ 0 h 226"/>
                <a:gd name="T4" fmla="*/ 0 w 212"/>
                <a:gd name="T5" fmla="*/ 112 h 226"/>
                <a:gd name="T6" fmla="*/ 99 w 212"/>
                <a:gd name="T7" fmla="*/ 225 h 226"/>
                <a:gd name="T8" fmla="*/ 112 w 212"/>
                <a:gd name="T9" fmla="*/ 225 h 226"/>
                <a:gd name="T10" fmla="*/ 211 w 212"/>
                <a:gd name="T11" fmla="*/ 112 h 226"/>
                <a:gd name="T12" fmla="*/ 211 w 212"/>
                <a:gd name="T13" fmla="*/ 112 h 226"/>
                <a:gd name="T14" fmla="*/ 211 w 212"/>
                <a:gd name="T15" fmla="*/ 112 h 226"/>
                <a:gd name="T16" fmla="*/ 112 w 212"/>
                <a:gd name="T17" fmla="*/ 211 h 226"/>
                <a:gd name="T18" fmla="*/ 0 w 212"/>
                <a:gd name="T19" fmla="*/ 112 h 226"/>
                <a:gd name="T20" fmla="*/ 112 w 212"/>
                <a:gd name="T21" fmla="*/ 0 h 226"/>
                <a:gd name="T22" fmla="*/ 211 w 212"/>
                <a:gd name="T23" fmla="*/ 112 h 226"/>
                <a:gd name="T24" fmla="*/ 211 w 212"/>
                <a:gd name="T25" fmla="*/ 112 h 226"/>
                <a:gd name="T26" fmla="*/ 211 w 212"/>
                <a:gd name="T27" fmla="*/ 112 h 226"/>
                <a:gd name="T28" fmla="*/ 211 w 212"/>
                <a:gd name="T29" fmla="*/ 112 h 226"/>
                <a:gd name="T30" fmla="*/ 112 w 212"/>
                <a:gd name="T3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26">
                  <a:moveTo>
                    <a:pt x="112" y="0"/>
                  </a:moveTo>
                  <a:lnTo>
                    <a:pt x="112" y="0"/>
                  </a:lnTo>
                  <a:cubicBezTo>
                    <a:pt x="42" y="0"/>
                    <a:pt x="0" y="42"/>
                    <a:pt x="0" y="112"/>
                  </a:cubicBezTo>
                  <a:cubicBezTo>
                    <a:pt x="0" y="169"/>
                    <a:pt x="42" y="211"/>
                    <a:pt x="99" y="225"/>
                  </a:cubicBezTo>
                  <a:cubicBezTo>
                    <a:pt x="112" y="225"/>
                    <a:pt x="112" y="225"/>
                    <a:pt x="112" y="225"/>
                  </a:cubicBezTo>
                  <a:cubicBezTo>
                    <a:pt x="169" y="211"/>
                    <a:pt x="211" y="169"/>
                    <a:pt x="211" y="112"/>
                  </a:cubicBezTo>
                  <a:lnTo>
                    <a:pt x="211" y="112"/>
                  </a:lnTo>
                  <a:lnTo>
                    <a:pt x="211" y="112"/>
                  </a:lnTo>
                  <a:cubicBezTo>
                    <a:pt x="211" y="169"/>
                    <a:pt x="169" y="211"/>
                    <a:pt x="112" y="211"/>
                  </a:cubicBezTo>
                  <a:cubicBezTo>
                    <a:pt x="56" y="211"/>
                    <a:pt x="0" y="169"/>
                    <a:pt x="0" y="112"/>
                  </a:cubicBezTo>
                  <a:cubicBezTo>
                    <a:pt x="0" y="56"/>
                    <a:pt x="56" y="0"/>
                    <a:pt x="112" y="0"/>
                  </a:cubicBezTo>
                  <a:cubicBezTo>
                    <a:pt x="169" y="0"/>
                    <a:pt x="211" y="56"/>
                    <a:pt x="211" y="112"/>
                  </a:cubicBezTo>
                  <a:lnTo>
                    <a:pt x="211" y="112"/>
                  </a:lnTo>
                  <a:lnTo>
                    <a:pt x="211" y="112"/>
                  </a:lnTo>
                  <a:lnTo>
                    <a:pt x="211" y="112"/>
                  </a:lnTo>
                  <a:cubicBezTo>
                    <a:pt x="211" y="42"/>
                    <a:pt x="169" y="0"/>
                    <a:pt x="112" y="0"/>
                  </a:cubicBezTo>
                </a:path>
              </a:pathLst>
            </a:custGeom>
            <a:solidFill>
              <a:srgbClr val="101112"/>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10"/>
            <p:cNvSpPr>
              <a:spLocks noChangeArrowheads="1"/>
            </p:cNvSpPr>
            <p:nvPr/>
          </p:nvSpPr>
          <p:spPr bwMode="auto">
            <a:xfrm>
              <a:off x="3073018" y="1562848"/>
              <a:ext cx="43013" cy="43013"/>
            </a:xfrm>
            <a:custGeom>
              <a:avLst/>
              <a:gdLst>
                <a:gd name="T0" fmla="*/ 112 w 212"/>
                <a:gd name="T1" fmla="*/ 0 h 212"/>
                <a:gd name="T2" fmla="*/ 112 w 212"/>
                <a:gd name="T3" fmla="*/ 0 h 212"/>
                <a:gd name="T4" fmla="*/ 0 w 212"/>
                <a:gd name="T5" fmla="*/ 112 h 212"/>
                <a:gd name="T6" fmla="*/ 112 w 212"/>
                <a:gd name="T7" fmla="*/ 211 h 212"/>
                <a:gd name="T8" fmla="*/ 211 w 212"/>
                <a:gd name="T9" fmla="*/ 112 h 212"/>
                <a:gd name="T10" fmla="*/ 211 w 212"/>
                <a:gd name="T11" fmla="*/ 112 h 212"/>
                <a:gd name="T12" fmla="*/ 197 w 212"/>
                <a:gd name="T13" fmla="*/ 112 h 212"/>
                <a:gd name="T14" fmla="*/ 169 w 212"/>
                <a:gd name="T15" fmla="*/ 169 h 212"/>
                <a:gd name="T16" fmla="*/ 112 w 212"/>
                <a:gd name="T17" fmla="*/ 197 h 212"/>
                <a:gd name="T18" fmla="*/ 42 w 212"/>
                <a:gd name="T19" fmla="*/ 169 h 212"/>
                <a:gd name="T20" fmla="*/ 14 w 212"/>
                <a:gd name="T21" fmla="*/ 112 h 212"/>
                <a:gd name="T22" fmla="*/ 42 w 212"/>
                <a:gd name="T23" fmla="*/ 42 h 212"/>
                <a:gd name="T24" fmla="*/ 112 w 212"/>
                <a:gd name="T25" fmla="*/ 14 h 212"/>
                <a:gd name="T26" fmla="*/ 169 w 212"/>
                <a:gd name="T27" fmla="*/ 42 h 212"/>
                <a:gd name="T28" fmla="*/ 197 w 212"/>
                <a:gd name="T29" fmla="*/ 112 h 212"/>
                <a:gd name="T30" fmla="*/ 211 w 212"/>
                <a:gd name="T31" fmla="*/ 112 h 212"/>
                <a:gd name="T32" fmla="*/ 112 w 212"/>
                <a:gd name="T3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212">
                  <a:moveTo>
                    <a:pt x="112" y="0"/>
                  </a:moveTo>
                  <a:lnTo>
                    <a:pt x="112" y="0"/>
                  </a:lnTo>
                  <a:cubicBezTo>
                    <a:pt x="56" y="0"/>
                    <a:pt x="0" y="56"/>
                    <a:pt x="0" y="112"/>
                  </a:cubicBezTo>
                  <a:cubicBezTo>
                    <a:pt x="0" y="169"/>
                    <a:pt x="56" y="211"/>
                    <a:pt x="112" y="211"/>
                  </a:cubicBezTo>
                  <a:cubicBezTo>
                    <a:pt x="169" y="211"/>
                    <a:pt x="211" y="169"/>
                    <a:pt x="211" y="112"/>
                  </a:cubicBezTo>
                  <a:lnTo>
                    <a:pt x="211" y="112"/>
                  </a:lnTo>
                  <a:cubicBezTo>
                    <a:pt x="197" y="112"/>
                    <a:pt x="197" y="112"/>
                    <a:pt x="197" y="112"/>
                  </a:cubicBezTo>
                  <a:cubicBezTo>
                    <a:pt x="197" y="126"/>
                    <a:pt x="183" y="155"/>
                    <a:pt x="169" y="169"/>
                  </a:cubicBezTo>
                  <a:cubicBezTo>
                    <a:pt x="155" y="183"/>
                    <a:pt x="127" y="197"/>
                    <a:pt x="112" y="197"/>
                  </a:cubicBezTo>
                  <a:cubicBezTo>
                    <a:pt x="85" y="197"/>
                    <a:pt x="56" y="183"/>
                    <a:pt x="42" y="169"/>
                  </a:cubicBezTo>
                  <a:cubicBezTo>
                    <a:pt x="28" y="155"/>
                    <a:pt x="14" y="126"/>
                    <a:pt x="14" y="112"/>
                  </a:cubicBezTo>
                  <a:cubicBezTo>
                    <a:pt x="14" y="85"/>
                    <a:pt x="28" y="56"/>
                    <a:pt x="42" y="42"/>
                  </a:cubicBezTo>
                  <a:cubicBezTo>
                    <a:pt x="56" y="28"/>
                    <a:pt x="85" y="14"/>
                    <a:pt x="112" y="14"/>
                  </a:cubicBezTo>
                  <a:cubicBezTo>
                    <a:pt x="127" y="14"/>
                    <a:pt x="155" y="28"/>
                    <a:pt x="169" y="42"/>
                  </a:cubicBezTo>
                  <a:cubicBezTo>
                    <a:pt x="183" y="56"/>
                    <a:pt x="197" y="85"/>
                    <a:pt x="197" y="112"/>
                  </a:cubicBezTo>
                  <a:cubicBezTo>
                    <a:pt x="211" y="112"/>
                    <a:pt x="211" y="112"/>
                    <a:pt x="211" y="112"/>
                  </a:cubicBezTo>
                  <a:cubicBezTo>
                    <a:pt x="211" y="56"/>
                    <a:pt x="169" y="0"/>
                    <a:pt x="112" y="0"/>
                  </a:cubicBezTo>
                </a:path>
              </a:pathLst>
            </a:custGeom>
            <a:solidFill>
              <a:srgbClr val="1C1C1C"/>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8" name="Freeform 23"/>
            <p:cNvSpPr>
              <a:spLocks noChangeArrowheads="1"/>
            </p:cNvSpPr>
            <p:nvPr/>
          </p:nvSpPr>
          <p:spPr bwMode="auto">
            <a:xfrm>
              <a:off x="2867811" y="1699951"/>
              <a:ext cx="1653309" cy="2906956"/>
            </a:xfrm>
            <a:custGeom>
              <a:avLst/>
              <a:gdLst>
                <a:gd name="T0" fmla="*/ 8137 w 8138"/>
                <a:gd name="T1" fmla="*/ 14304 h 14305"/>
                <a:gd name="T2" fmla="*/ 0 w 8138"/>
                <a:gd name="T3" fmla="*/ 14304 h 14305"/>
                <a:gd name="T4" fmla="*/ 0 w 8138"/>
                <a:gd name="T5" fmla="*/ 0 h 14305"/>
                <a:gd name="T6" fmla="*/ 8137 w 8138"/>
                <a:gd name="T7" fmla="*/ 0 h 14305"/>
                <a:gd name="T8" fmla="*/ 8137 w 8138"/>
                <a:gd name="T9" fmla="*/ 14304 h 14305"/>
              </a:gdLst>
              <a:ahLst/>
              <a:cxnLst>
                <a:cxn ang="0">
                  <a:pos x="T0" y="T1"/>
                </a:cxn>
                <a:cxn ang="0">
                  <a:pos x="T2" y="T3"/>
                </a:cxn>
                <a:cxn ang="0">
                  <a:pos x="T4" y="T5"/>
                </a:cxn>
                <a:cxn ang="0">
                  <a:pos x="T6" y="T7"/>
                </a:cxn>
                <a:cxn ang="0">
                  <a:pos x="T8" y="T9"/>
                </a:cxn>
              </a:cxnLst>
              <a:rect l="0" t="0" r="r" b="b"/>
              <a:pathLst>
                <a:path w="8138" h="14305">
                  <a:moveTo>
                    <a:pt x="8137" y="14304"/>
                  </a:moveTo>
                  <a:lnTo>
                    <a:pt x="0" y="14304"/>
                  </a:lnTo>
                  <a:lnTo>
                    <a:pt x="0" y="0"/>
                  </a:lnTo>
                  <a:lnTo>
                    <a:pt x="8137" y="0"/>
                  </a:lnTo>
                  <a:lnTo>
                    <a:pt x="8137" y="14304"/>
                  </a:lnTo>
                </a:path>
              </a:pathLst>
            </a:custGeom>
            <a:solidFill>
              <a:srgbClr val="333333"/>
            </a:solidFill>
            <a:ln>
              <a:noFill/>
            </a:ln>
            <a:effectLst/>
            <a:extLst>
              <a:ext uri="{91240B29-F687-4f45-9708-019B960494DF}">
                <a14:hiddenLine xmlns:a14="http://schemas.microsoft.com/office/drawing/2010/main" xmlns="" w="9525" cap="flat">
                  <a:solidFill>
                    <a:srgbClr val="36090A"/>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9" name="Freeform 5"/>
            <p:cNvSpPr>
              <a:spLocks noChangeArrowheads="1"/>
            </p:cNvSpPr>
            <p:nvPr/>
          </p:nvSpPr>
          <p:spPr bwMode="auto">
            <a:xfrm>
              <a:off x="3655215" y="1539549"/>
              <a:ext cx="84772" cy="77065"/>
            </a:xfrm>
            <a:custGeom>
              <a:avLst/>
              <a:gdLst>
                <a:gd name="T0" fmla="*/ 379 w 380"/>
                <a:gd name="T1" fmla="*/ 197 h 380"/>
                <a:gd name="T2" fmla="*/ 379 w 380"/>
                <a:gd name="T3" fmla="*/ 197 h 380"/>
                <a:gd name="T4" fmla="*/ 183 w 380"/>
                <a:gd name="T5" fmla="*/ 379 h 380"/>
                <a:gd name="T6" fmla="*/ 0 w 380"/>
                <a:gd name="T7" fmla="*/ 197 h 380"/>
                <a:gd name="T8" fmla="*/ 183 w 380"/>
                <a:gd name="T9" fmla="*/ 0 h 380"/>
                <a:gd name="T10" fmla="*/ 379 w 380"/>
                <a:gd name="T11" fmla="*/ 197 h 380"/>
              </a:gdLst>
              <a:ahLst/>
              <a:cxnLst>
                <a:cxn ang="0">
                  <a:pos x="T0" y="T1"/>
                </a:cxn>
                <a:cxn ang="0">
                  <a:pos x="T2" y="T3"/>
                </a:cxn>
                <a:cxn ang="0">
                  <a:pos x="T4" y="T5"/>
                </a:cxn>
                <a:cxn ang="0">
                  <a:pos x="T6" y="T7"/>
                </a:cxn>
                <a:cxn ang="0">
                  <a:pos x="T8" y="T9"/>
                </a:cxn>
                <a:cxn ang="0">
                  <a:pos x="T10" y="T11"/>
                </a:cxn>
              </a:cxnLst>
              <a:rect l="0" t="0" r="r" b="b"/>
              <a:pathLst>
                <a:path w="380" h="380">
                  <a:moveTo>
                    <a:pt x="379" y="197"/>
                  </a:moveTo>
                  <a:lnTo>
                    <a:pt x="379" y="197"/>
                  </a:lnTo>
                  <a:cubicBezTo>
                    <a:pt x="379" y="295"/>
                    <a:pt x="295" y="379"/>
                    <a:pt x="183" y="379"/>
                  </a:cubicBezTo>
                  <a:cubicBezTo>
                    <a:pt x="84" y="379"/>
                    <a:pt x="0" y="295"/>
                    <a:pt x="0" y="197"/>
                  </a:cubicBezTo>
                  <a:cubicBezTo>
                    <a:pt x="0" y="84"/>
                    <a:pt x="84" y="0"/>
                    <a:pt x="183" y="0"/>
                  </a:cubicBezTo>
                  <a:cubicBezTo>
                    <a:pt x="295" y="0"/>
                    <a:pt x="379" y="84"/>
                    <a:pt x="379" y="197"/>
                  </a:cubicBezTo>
                </a:path>
              </a:pathLst>
            </a:custGeom>
            <a:solidFill>
              <a:schemeClr val="accent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0" name="Picture Placeholder 4"/>
          <p:cNvSpPr>
            <a:spLocks noGrp="1"/>
          </p:cNvSpPr>
          <p:nvPr>
            <p:ph type="pic" sz="quarter" idx="10"/>
          </p:nvPr>
        </p:nvSpPr>
        <p:spPr>
          <a:xfrm>
            <a:off x="6988287" y="2268947"/>
            <a:ext cx="2004483" cy="3524204"/>
          </a:xfrm>
        </p:spPr>
        <p:txBody>
          <a:bodyPr anchor="ctr"/>
          <a:lstStyle>
            <a:lvl1pPr algn="ctr">
              <a:defRPr/>
            </a:lvl1pPr>
          </a:lstStyle>
          <a:p>
            <a:r>
              <a:rPr lang="en-US"/>
              <a:t>Click icon to add picture</a:t>
            </a:r>
          </a:p>
        </p:txBody>
      </p:sp>
      <p:sp>
        <p:nvSpPr>
          <p:cNvPr id="31"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32"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9809247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2" presetClass="entr" presetSubtype="1"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par>
                          <p:cTn id="21" fill="hold">
                            <p:stCondLst>
                              <p:cond delay="15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30"/>
                                        </p:tgtEl>
                                        <p:attrNameLst>
                                          <p:attrName>style.visibility</p:attrName>
                                        </p:attrNameLst>
                                      </p:cBhvr>
                                      <p:to>
                                        <p:strVal val="visible"/>
                                      </p:to>
                                    </p:set>
                                    <p:animEffect transition="in" filter="fade">
                                      <p:cBhvr>
                                        <p:cTn id="24" dur="300"/>
                                        <p:tgtEl>
                                          <p:spTgt spid="30"/>
                                        </p:tgtEl>
                                      </p:cBhvr>
                                    </p:animEffect>
                                  </p:childTnLst>
                                </p:cTn>
                              </p:par>
                            </p:childTnLst>
                          </p:cTn>
                        </p:par>
                        <p:par>
                          <p:cTn id="25" fill="hold">
                            <p:stCondLst>
                              <p:cond delay="1800"/>
                            </p:stCondLst>
                            <p:childTnLst>
                              <p:par>
                                <p:cTn id="26" presetID="10"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tmplLst>
          <p:tmpl>
            <p:tnLst>
              <p:par>
                <p:cTn presetID="10"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4_mockup_06">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725" y="4536223"/>
            <a:ext cx="9160032" cy="868295"/>
          </a:xfrm>
          <a:prstGeom prst="rect">
            <a:avLst/>
          </a:prstGeom>
        </p:spPr>
      </p:pic>
      <p:sp>
        <p:nvSpPr>
          <p:cNvPr id="7"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9"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grpSp>
        <p:nvGrpSpPr>
          <p:cNvPr id="11" name="Group 10"/>
          <p:cNvGrpSpPr/>
          <p:nvPr/>
        </p:nvGrpSpPr>
        <p:grpSpPr>
          <a:xfrm>
            <a:off x="5723717" y="1754845"/>
            <a:ext cx="5148407" cy="4323993"/>
            <a:chOff x="1554163" y="1203325"/>
            <a:chExt cx="6840537" cy="5745163"/>
          </a:xfrm>
        </p:grpSpPr>
        <p:sp>
          <p:nvSpPr>
            <p:cNvPr id="12" name="Freeform 1"/>
            <p:cNvSpPr>
              <a:spLocks noChangeArrowheads="1"/>
            </p:cNvSpPr>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2"/>
            <p:cNvSpPr>
              <a:spLocks noChangeArrowheads="1"/>
            </p:cNvSpPr>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3"/>
            <p:cNvSpPr>
              <a:spLocks noChangeArrowheads="1"/>
            </p:cNvSpPr>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4"/>
            <p:cNvSpPr>
              <a:spLocks noChangeArrowheads="1"/>
            </p:cNvSpPr>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5"/>
            <p:cNvSpPr>
              <a:spLocks noChangeArrowheads="1"/>
            </p:cNvSpPr>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6"/>
            <p:cNvSpPr>
              <a:spLocks noChangeArrowheads="1"/>
            </p:cNvSpPr>
            <p:nvPr/>
          </p:nvSpPr>
          <p:spPr bwMode="auto">
            <a:xfrm>
              <a:off x="1874838" y="1503363"/>
              <a:ext cx="6196012" cy="3509962"/>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8" name="Picture Placeholder 2"/>
          <p:cNvSpPr>
            <a:spLocks noGrp="1"/>
          </p:cNvSpPr>
          <p:nvPr>
            <p:ph type="pic" sz="quarter" idx="18"/>
          </p:nvPr>
        </p:nvSpPr>
        <p:spPr>
          <a:xfrm>
            <a:off x="5964888" y="1976577"/>
            <a:ext cx="4662440" cy="2641985"/>
          </a:xfrm>
        </p:spPr>
        <p:txBody>
          <a:bodyPr anchor="ctr"/>
          <a:lstStyle>
            <a:lvl1pPr algn="ctr">
              <a:defRPr/>
            </a:lvl1pPr>
          </a:lstStyle>
          <a:p>
            <a:r>
              <a:rPr lang="en-US"/>
              <a:t>Click icon to add picture</a:t>
            </a:r>
          </a:p>
        </p:txBody>
      </p:sp>
      <p:grpSp>
        <p:nvGrpSpPr>
          <p:cNvPr id="19" name="Group 18"/>
          <p:cNvGrpSpPr/>
          <p:nvPr/>
        </p:nvGrpSpPr>
        <p:grpSpPr>
          <a:xfrm>
            <a:off x="3971482" y="3095823"/>
            <a:ext cx="1865276" cy="2766807"/>
            <a:chOff x="1463675" y="1554163"/>
            <a:chExt cx="2998788" cy="4448175"/>
          </a:xfrm>
        </p:grpSpPr>
        <p:sp>
          <p:nvSpPr>
            <p:cNvPr id="20" name="Freeform 1"/>
            <p:cNvSpPr>
              <a:spLocks noChangeArrowheads="1"/>
            </p:cNvSpPr>
            <p:nvPr/>
          </p:nvSpPr>
          <p:spPr bwMode="auto">
            <a:xfrm>
              <a:off x="4443413" y="2308225"/>
              <a:ext cx="19050" cy="252413"/>
            </a:xfrm>
            <a:custGeom>
              <a:avLst/>
              <a:gdLst>
                <a:gd name="T0" fmla="*/ 0 w 54"/>
                <a:gd name="T1" fmla="*/ 31 h 702"/>
                <a:gd name="T2" fmla="*/ 0 w 54"/>
                <a:gd name="T3" fmla="*/ 31 h 702"/>
                <a:gd name="T4" fmla="*/ 32 w 54"/>
                <a:gd name="T5" fmla="*/ 0 h 702"/>
                <a:gd name="T6" fmla="*/ 32 w 54"/>
                <a:gd name="T7" fmla="*/ 0 h 702"/>
                <a:gd name="T8" fmla="*/ 53 w 54"/>
                <a:gd name="T9" fmla="*/ 31 h 702"/>
                <a:gd name="T10" fmla="*/ 53 w 54"/>
                <a:gd name="T11" fmla="*/ 669 h 702"/>
                <a:gd name="T12" fmla="*/ 32 w 54"/>
                <a:gd name="T13" fmla="*/ 701 h 702"/>
                <a:gd name="T14" fmla="*/ 32 w 54"/>
                <a:gd name="T15" fmla="*/ 701 h 702"/>
                <a:gd name="T16" fmla="*/ 0 w 54"/>
                <a:gd name="T17" fmla="*/ 669 h 702"/>
                <a:gd name="T18" fmla="*/ 0 w 54"/>
                <a:gd name="T19"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1"/>
                  </a:moveTo>
                  <a:lnTo>
                    <a:pt x="0" y="31"/>
                  </a:lnTo>
                  <a:cubicBezTo>
                    <a:pt x="0" y="10"/>
                    <a:pt x="10" y="0"/>
                    <a:pt x="32" y="0"/>
                  </a:cubicBezTo>
                  <a:lnTo>
                    <a:pt x="32" y="0"/>
                  </a:lnTo>
                  <a:cubicBezTo>
                    <a:pt x="42" y="0"/>
                    <a:pt x="53" y="10"/>
                    <a:pt x="53" y="31"/>
                  </a:cubicBezTo>
                  <a:cubicBezTo>
                    <a:pt x="53" y="669"/>
                    <a:pt x="53" y="669"/>
                    <a:pt x="53" y="669"/>
                  </a:cubicBezTo>
                  <a:cubicBezTo>
                    <a:pt x="53" y="690"/>
                    <a:pt x="42" y="701"/>
                    <a:pt x="32" y="701"/>
                  </a:cubicBezTo>
                  <a:lnTo>
                    <a:pt x="32" y="701"/>
                  </a:lnTo>
                  <a:cubicBezTo>
                    <a:pt x="10" y="701"/>
                    <a:pt x="0" y="690"/>
                    <a:pt x="0" y="669"/>
                  </a:cubicBezTo>
                  <a:lnTo>
                    <a:pt x="0" y="31"/>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1" name="Freeform 2"/>
            <p:cNvSpPr>
              <a:spLocks noChangeArrowheads="1"/>
            </p:cNvSpPr>
            <p:nvPr/>
          </p:nvSpPr>
          <p:spPr bwMode="auto">
            <a:xfrm>
              <a:off x="4443413" y="2609850"/>
              <a:ext cx="19050" cy="252413"/>
            </a:xfrm>
            <a:custGeom>
              <a:avLst/>
              <a:gdLst>
                <a:gd name="T0" fmla="*/ 0 w 54"/>
                <a:gd name="T1" fmla="*/ 32 h 702"/>
                <a:gd name="T2" fmla="*/ 0 w 54"/>
                <a:gd name="T3" fmla="*/ 32 h 702"/>
                <a:gd name="T4" fmla="*/ 32 w 54"/>
                <a:gd name="T5" fmla="*/ 0 h 702"/>
                <a:gd name="T6" fmla="*/ 32 w 54"/>
                <a:gd name="T7" fmla="*/ 0 h 702"/>
                <a:gd name="T8" fmla="*/ 53 w 54"/>
                <a:gd name="T9" fmla="*/ 32 h 702"/>
                <a:gd name="T10" fmla="*/ 53 w 54"/>
                <a:gd name="T11" fmla="*/ 659 h 702"/>
                <a:gd name="T12" fmla="*/ 32 w 54"/>
                <a:gd name="T13" fmla="*/ 701 h 702"/>
                <a:gd name="T14" fmla="*/ 32 w 54"/>
                <a:gd name="T15" fmla="*/ 701 h 702"/>
                <a:gd name="T16" fmla="*/ 0 w 54"/>
                <a:gd name="T17" fmla="*/ 659 h 702"/>
                <a:gd name="T18" fmla="*/ 0 w 54"/>
                <a:gd name="T19" fmla="*/ 3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2"/>
                  </a:moveTo>
                  <a:lnTo>
                    <a:pt x="0" y="32"/>
                  </a:lnTo>
                  <a:cubicBezTo>
                    <a:pt x="0" y="11"/>
                    <a:pt x="10" y="0"/>
                    <a:pt x="32" y="0"/>
                  </a:cubicBezTo>
                  <a:lnTo>
                    <a:pt x="32" y="0"/>
                  </a:lnTo>
                  <a:cubicBezTo>
                    <a:pt x="42" y="0"/>
                    <a:pt x="53" y="11"/>
                    <a:pt x="53" y="32"/>
                  </a:cubicBezTo>
                  <a:cubicBezTo>
                    <a:pt x="53" y="659"/>
                    <a:pt x="53" y="659"/>
                    <a:pt x="53" y="659"/>
                  </a:cubicBezTo>
                  <a:cubicBezTo>
                    <a:pt x="53" y="680"/>
                    <a:pt x="42" y="701"/>
                    <a:pt x="32" y="701"/>
                  </a:cubicBezTo>
                  <a:lnTo>
                    <a:pt x="32" y="701"/>
                  </a:lnTo>
                  <a:cubicBezTo>
                    <a:pt x="10" y="701"/>
                    <a:pt x="0" y="680"/>
                    <a:pt x="0" y="659"/>
                  </a:cubicBezTo>
                  <a:lnTo>
                    <a:pt x="0" y="32"/>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2" name="Freeform 3"/>
            <p:cNvSpPr>
              <a:spLocks noChangeArrowheads="1"/>
            </p:cNvSpPr>
            <p:nvPr/>
          </p:nvSpPr>
          <p:spPr bwMode="auto">
            <a:xfrm>
              <a:off x="1474788" y="1565275"/>
              <a:ext cx="2965450" cy="4425950"/>
            </a:xfrm>
            <a:custGeom>
              <a:avLst/>
              <a:gdLst>
                <a:gd name="T0" fmla="*/ 8235 w 8236"/>
                <a:gd name="T1" fmla="*/ 11741 h 12294"/>
                <a:gd name="T2" fmla="*/ 8235 w 8236"/>
                <a:gd name="T3" fmla="*/ 11741 h 12294"/>
                <a:gd name="T4" fmla="*/ 7683 w 8236"/>
                <a:gd name="T5" fmla="*/ 12293 h 12294"/>
                <a:gd name="T6" fmla="*/ 563 w 8236"/>
                <a:gd name="T7" fmla="*/ 12293 h 12294"/>
                <a:gd name="T8" fmla="*/ 0 w 8236"/>
                <a:gd name="T9" fmla="*/ 11741 h 12294"/>
                <a:gd name="T10" fmla="*/ 0 w 8236"/>
                <a:gd name="T11" fmla="*/ 553 h 12294"/>
                <a:gd name="T12" fmla="*/ 563 w 8236"/>
                <a:gd name="T13" fmla="*/ 0 h 12294"/>
                <a:gd name="T14" fmla="*/ 7683 w 8236"/>
                <a:gd name="T15" fmla="*/ 0 h 12294"/>
                <a:gd name="T16" fmla="*/ 8235 w 8236"/>
                <a:gd name="T17" fmla="*/ 553 h 12294"/>
                <a:gd name="T18" fmla="*/ 8235 w 8236"/>
                <a:gd name="T19" fmla="*/ 11741 h 1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36" h="12294">
                  <a:moveTo>
                    <a:pt x="8235" y="11741"/>
                  </a:moveTo>
                  <a:lnTo>
                    <a:pt x="8235" y="11741"/>
                  </a:lnTo>
                  <a:cubicBezTo>
                    <a:pt x="8235" y="12049"/>
                    <a:pt x="7991" y="12293"/>
                    <a:pt x="7683" y="12293"/>
                  </a:cubicBezTo>
                  <a:cubicBezTo>
                    <a:pt x="563" y="12293"/>
                    <a:pt x="563" y="12293"/>
                    <a:pt x="563" y="12293"/>
                  </a:cubicBezTo>
                  <a:cubicBezTo>
                    <a:pt x="255" y="12293"/>
                    <a:pt x="0" y="12049"/>
                    <a:pt x="0" y="11741"/>
                  </a:cubicBezTo>
                  <a:cubicBezTo>
                    <a:pt x="0" y="553"/>
                    <a:pt x="0" y="553"/>
                    <a:pt x="0" y="553"/>
                  </a:cubicBezTo>
                  <a:cubicBezTo>
                    <a:pt x="0" y="255"/>
                    <a:pt x="255" y="0"/>
                    <a:pt x="563" y="0"/>
                  </a:cubicBezTo>
                  <a:cubicBezTo>
                    <a:pt x="7683" y="0"/>
                    <a:pt x="7683" y="0"/>
                    <a:pt x="7683" y="0"/>
                  </a:cubicBezTo>
                  <a:cubicBezTo>
                    <a:pt x="7991" y="0"/>
                    <a:pt x="8235" y="255"/>
                    <a:pt x="8235" y="553"/>
                  </a:cubicBezTo>
                  <a:lnTo>
                    <a:pt x="8235" y="11741"/>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3" name="Freeform 4"/>
            <p:cNvSpPr>
              <a:spLocks noChangeArrowheads="1"/>
            </p:cNvSpPr>
            <p:nvPr/>
          </p:nvSpPr>
          <p:spPr bwMode="auto">
            <a:xfrm>
              <a:off x="1463675" y="1554163"/>
              <a:ext cx="2987675" cy="4448175"/>
            </a:xfrm>
            <a:custGeom>
              <a:avLst/>
              <a:gdLst>
                <a:gd name="T0" fmla="*/ 7715 w 8300"/>
                <a:gd name="T1" fmla="*/ 12357 h 12358"/>
                <a:gd name="T2" fmla="*/ 7715 w 8300"/>
                <a:gd name="T3" fmla="*/ 12357 h 12358"/>
                <a:gd name="T4" fmla="*/ 595 w 8300"/>
                <a:gd name="T5" fmla="*/ 12357 h 12358"/>
                <a:gd name="T6" fmla="*/ 0 w 8300"/>
                <a:gd name="T7" fmla="*/ 11773 h 12358"/>
                <a:gd name="T8" fmla="*/ 0 w 8300"/>
                <a:gd name="T9" fmla="*/ 585 h 12358"/>
                <a:gd name="T10" fmla="*/ 595 w 8300"/>
                <a:gd name="T11" fmla="*/ 0 h 12358"/>
                <a:gd name="T12" fmla="*/ 7715 w 8300"/>
                <a:gd name="T13" fmla="*/ 0 h 12358"/>
                <a:gd name="T14" fmla="*/ 8299 w 8300"/>
                <a:gd name="T15" fmla="*/ 585 h 12358"/>
                <a:gd name="T16" fmla="*/ 8299 w 8300"/>
                <a:gd name="T17" fmla="*/ 11773 h 12358"/>
                <a:gd name="T18" fmla="*/ 7715 w 8300"/>
                <a:gd name="T19" fmla="*/ 12357 h 12358"/>
                <a:gd name="T20" fmla="*/ 595 w 8300"/>
                <a:gd name="T21" fmla="*/ 64 h 12358"/>
                <a:gd name="T22" fmla="*/ 595 w 8300"/>
                <a:gd name="T23" fmla="*/ 64 h 12358"/>
                <a:gd name="T24" fmla="*/ 64 w 8300"/>
                <a:gd name="T25" fmla="*/ 585 h 12358"/>
                <a:gd name="T26" fmla="*/ 64 w 8300"/>
                <a:gd name="T27" fmla="*/ 11773 h 12358"/>
                <a:gd name="T28" fmla="*/ 595 w 8300"/>
                <a:gd name="T29" fmla="*/ 12294 h 12358"/>
                <a:gd name="T30" fmla="*/ 7715 w 8300"/>
                <a:gd name="T31" fmla="*/ 12294 h 12358"/>
                <a:gd name="T32" fmla="*/ 8246 w 8300"/>
                <a:gd name="T33" fmla="*/ 11773 h 12358"/>
                <a:gd name="T34" fmla="*/ 8246 w 8300"/>
                <a:gd name="T35" fmla="*/ 585 h 12358"/>
                <a:gd name="T36" fmla="*/ 7715 w 8300"/>
                <a:gd name="T37" fmla="*/ 64 h 12358"/>
                <a:gd name="T38" fmla="*/ 595 w 8300"/>
                <a:gd name="T39" fmla="*/ 64 h 1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00" h="12358">
                  <a:moveTo>
                    <a:pt x="7715" y="12357"/>
                  </a:moveTo>
                  <a:lnTo>
                    <a:pt x="7715" y="12357"/>
                  </a:lnTo>
                  <a:cubicBezTo>
                    <a:pt x="595" y="12357"/>
                    <a:pt x="595" y="12357"/>
                    <a:pt x="595" y="12357"/>
                  </a:cubicBezTo>
                  <a:cubicBezTo>
                    <a:pt x="266" y="12357"/>
                    <a:pt x="0" y="12092"/>
                    <a:pt x="0" y="11773"/>
                  </a:cubicBezTo>
                  <a:cubicBezTo>
                    <a:pt x="0" y="585"/>
                    <a:pt x="0" y="585"/>
                    <a:pt x="0" y="585"/>
                  </a:cubicBezTo>
                  <a:cubicBezTo>
                    <a:pt x="0" y="266"/>
                    <a:pt x="266" y="0"/>
                    <a:pt x="595" y="0"/>
                  </a:cubicBezTo>
                  <a:cubicBezTo>
                    <a:pt x="7715" y="0"/>
                    <a:pt x="7715" y="0"/>
                    <a:pt x="7715" y="0"/>
                  </a:cubicBezTo>
                  <a:cubicBezTo>
                    <a:pt x="8044" y="0"/>
                    <a:pt x="8299" y="266"/>
                    <a:pt x="8299" y="585"/>
                  </a:cubicBezTo>
                  <a:cubicBezTo>
                    <a:pt x="8299" y="11773"/>
                    <a:pt x="8299" y="11773"/>
                    <a:pt x="8299" y="11773"/>
                  </a:cubicBezTo>
                  <a:cubicBezTo>
                    <a:pt x="8299" y="12092"/>
                    <a:pt x="8044" y="12357"/>
                    <a:pt x="7715" y="12357"/>
                  </a:cubicBezTo>
                  <a:close/>
                  <a:moveTo>
                    <a:pt x="595" y="64"/>
                  </a:moveTo>
                  <a:lnTo>
                    <a:pt x="595" y="64"/>
                  </a:lnTo>
                  <a:cubicBezTo>
                    <a:pt x="298" y="64"/>
                    <a:pt x="64" y="298"/>
                    <a:pt x="64" y="585"/>
                  </a:cubicBezTo>
                  <a:cubicBezTo>
                    <a:pt x="64" y="11773"/>
                    <a:pt x="64" y="11773"/>
                    <a:pt x="64" y="11773"/>
                  </a:cubicBezTo>
                  <a:cubicBezTo>
                    <a:pt x="64" y="12060"/>
                    <a:pt x="298" y="12294"/>
                    <a:pt x="595" y="12294"/>
                  </a:cubicBezTo>
                  <a:cubicBezTo>
                    <a:pt x="7715" y="12294"/>
                    <a:pt x="7715" y="12294"/>
                    <a:pt x="7715" y="12294"/>
                  </a:cubicBezTo>
                  <a:cubicBezTo>
                    <a:pt x="8001" y="12294"/>
                    <a:pt x="8246" y="12060"/>
                    <a:pt x="8246" y="11773"/>
                  </a:cubicBezTo>
                  <a:cubicBezTo>
                    <a:pt x="8246" y="585"/>
                    <a:pt x="8246" y="585"/>
                    <a:pt x="8246" y="585"/>
                  </a:cubicBezTo>
                  <a:cubicBezTo>
                    <a:pt x="8246" y="298"/>
                    <a:pt x="8001" y="64"/>
                    <a:pt x="7715" y="64"/>
                  </a:cubicBezTo>
                  <a:cubicBezTo>
                    <a:pt x="595" y="64"/>
                    <a:pt x="595" y="64"/>
                    <a:pt x="595" y="6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5"/>
            <p:cNvSpPr>
              <a:spLocks noChangeArrowheads="1"/>
            </p:cNvSpPr>
            <p:nvPr/>
          </p:nvSpPr>
          <p:spPr bwMode="auto">
            <a:xfrm>
              <a:off x="2847975" y="5673725"/>
              <a:ext cx="225425" cy="225425"/>
            </a:xfrm>
            <a:custGeom>
              <a:avLst/>
              <a:gdLst>
                <a:gd name="T0" fmla="*/ 627 w 628"/>
                <a:gd name="T1" fmla="*/ 308 h 627"/>
                <a:gd name="T2" fmla="*/ 627 w 628"/>
                <a:gd name="T3" fmla="*/ 308 h 627"/>
                <a:gd name="T4" fmla="*/ 318 w 628"/>
                <a:gd name="T5" fmla="*/ 626 h 627"/>
                <a:gd name="T6" fmla="*/ 0 w 628"/>
                <a:gd name="T7" fmla="*/ 308 h 627"/>
                <a:gd name="T8" fmla="*/ 318 w 628"/>
                <a:gd name="T9" fmla="*/ 0 h 627"/>
                <a:gd name="T10" fmla="*/ 627 w 628"/>
                <a:gd name="T11" fmla="*/ 308 h 627"/>
              </a:gdLst>
              <a:ahLst/>
              <a:cxnLst>
                <a:cxn ang="0">
                  <a:pos x="T0" y="T1"/>
                </a:cxn>
                <a:cxn ang="0">
                  <a:pos x="T2" y="T3"/>
                </a:cxn>
                <a:cxn ang="0">
                  <a:pos x="T4" y="T5"/>
                </a:cxn>
                <a:cxn ang="0">
                  <a:pos x="T6" y="T7"/>
                </a:cxn>
                <a:cxn ang="0">
                  <a:pos x="T8" y="T9"/>
                </a:cxn>
                <a:cxn ang="0">
                  <a:pos x="T10" y="T11"/>
                </a:cxn>
              </a:cxnLst>
              <a:rect l="0" t="0" r="r" b="b"/>
              <a:pathLst>
                <a:path w="628" h="627">
                  <a:moveTo>
                    <a:pt x="627" y="308"/>
                  </a:moveTo>
                  <a:lnTo>
                    <a:pt x="627" y="308"/>
                  </a:lnTo>
                  <a:cubicBezTo>
                    <a:pt x="627" y="488"/>
                    <a:pt x="488" y="626"/>
                    <a:pt x="318" y="626"/>
                  </a:cubicBezTo>
                  <a:cubicBezTo>
                    <a:pt x="138" y="626"/>
                    <a:pt x="0" y="488"/>
                    <a:pt x="0" y="308"/>
                  </a:cubicBezTo>
                  <a:cubicBezTo>
                    <a:pt x="0" y="138"/>
                    <a:pt x="138" y="0"/>
                    <a:pt x="318" y="0"/>
                  </a:cubicBezTo>
                  <a:cubicBezTo>
                    <a:pt x="488" y="0"/>
                    <a:pt x="627" y="138"/>
                    <a:pt x="627" y="308"/>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6"/>
            <p:cNvSpPr>
              <a:spLocks noChangeArrowheads="1"/>
            </p:cNvSpPr>
            <p:nvPr/>
          </p:nvSpPr>
          <p:spPr bwMode="auto">
            <a:xfrm>
              <a:off x="2916238" y="5738813"/>
              <a:ext cx="88900" cy="92075"/>
            </a:xfrm>
            <a:custGeom>
              <a:avLst/>
              <a:gdLst>
                <a:gd name="T0" fmla="*/ 191 w 245"/>
                <a:gd name="T1" fmla="*/ 255 h 256"/>
                <a:gd name="T2" fmla="*/ 191 w 245"/>
                <a:gd name="T3" fmla="*/ 255 h 256"/>
                <a:gd name="T4" fmla="*/ 53 w 245"/>
                <a:gd name="T5" fmla="*/ 255 h 256"/>
                <a:gd name="T6" fmla="*/ 0 w 245"/>
                <a:gd name="T7" fmla="*/ 202 h 256"/>
                <a:gd name="T8" fmla="*/ 0 w 245"/>
                <a:gd name="T9" fmla="*/ 53 h 256"/>
                <a:gd name="T10" fmla="*/ 53 w 245"/>
                <a:gd name="T11" fmla="*/ 0 h 256"/>
                <a:gd name="T12" fmla="*/ 191 w 245"/>
                <a:gd name="T13" fmla="*/ 0 h 256"/>
                <a:gd name="T14" fmla="*/ 244 w 245"/>
                <a:gd name="T15" fmla="*/ 53 h 256"/>
                <a:gd name="T16" fmla="*/ 244 w 245"/>
                <a:gd name="T17" fmla="*/ 202 h 256"/>
                <a:gd name="T18" fmla="*/ 191 w 245"/>
                <a:gd name="T19" fmla="*/ 255 h 256"/>
                <a:gd name="T20" fmla="*/ 53 w 245"/>
                <a:gd name="T21" fmla="*/ 21 h 256"/>
                <a:gd name="T22" fmla="*/ 53 w 245"/>
                <a:gd name="T23" fmla="*/ 21 h 256"/>
                <a:gd name="T24" fmla="*/ 21 w 245"/>
                <a:gd name="T25" fmla="*/ 53 h 256"/>
                <a:gd name="T26" fmla="*/ 21 w 245"/>
                <a:gd name="T27" fmla="*/ 202 h 256"/>
                <a:gd name="T28" fmla="*/ 53 w 245"/>
                <a:gd name="T29" fmla="*/ 234 h 256"/>
                <a:gd name="T30" fmla="*/ 191 w 245"/>
                <a:gd name="T31" fmla="*/ 234 h 256"/>
                <a:gd name="T32" fmla="*/ 223 w 245"/>
                <a:gd name="T33" fmla="*/ 202 h 256"/>
                <a:gd name="T34" fmla="*/ 223 w 245"/>
                <a:gd name="T35" fmla="*/ 53 h 256"/>
                <a:gd name="T36" fmla="*/ 191 w 245"/>
                <a:gd name="T37" fmla="*/ 21 h 256"/>
                <a:gd name="T38" fmla="*/ 53 w 245"/>
                <a:gd name="T39" fmla="*/ 2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56">
                  <a:moveTo>
                    <a:pt x="191" y="255"/>
                  </a:moveTo>
                  <a:lnTo>
                    <a:pt x="191" y="255"/>
                  </a:lnTo>
                  <a:cubicBezTo>
                    <a:pt x="53" y="255"/>
                    <a:pt x="53" y="255"/>
                    <a:pt x="53" y="255"/>
                  </a:cubicBezTo>
                  <a:cubicBezTo>
                    <a:pt x="21" y="255"/>
                    <a:pt x="0" y="234"/>
                    <a:pt x="0" y="202"/>
                  </a:cubicBezTo>
                  <a:cubicBezTo>
                    <a:pt x="0" y="53"/>
                    <a:pt x="0" y="53"/>
                    <a:pt x="0" y="53"/>
                  </a:cubicBezTo>
                  <a:cubicBezTo>
                    <a:pt x="0" y="32"/>
                    <a:pt x="21" y="0"/>
                    <a:pt x="53" y="0"/>
                  </a:cubicBezTo>
                  <a:cubicBezTo>
                    <a:pt x="191" y="0"/>
                    <a:pt x="191" y="0"/>
                    <a:pt x="191" y="0"/>
                  </a:cubicBezTo>
                  <a:cubicBezTo>
                    <a:pt x="223" y="0"/>
                    <a:pt x="244" y="32"/>
                    <a:pt x="244" y="53"/>
                  </a:cubicBezTo>
                  <a:cubicBezTo>
                    <a:pt x="244" y="202"/>
                    <a:pt x="244" y="202"/>
                    <a:pt x="244" y="202"/>
                  </a:cubicBezTo>
                  <a:cubicBezTo>
                    <a:pt x="244" y="234"/>
                    <a:pt x="223" y="255"/>
                    <a:pt x="191" y="255"/>
                  </a:cubicBezTo>
                  <a:close/>
                  <a:moveTo>
                    <a:pt x="53" y="21"/>
                  </a:moveTo>
                  <a:lnTo>
                    <a:pt x="53" y="21"/>
                  </a:lnTo>
                  <a:cubicBezTo>
                    <a:pt x="32" y="21"/>
                    <a:pt x="21" y="43"/>
                    <a:pt x="21" y="53"/>
                  </a:cubicBezTo>
                  <a:cubicBezTo>
                    <a:pt x="21" y="202"/>
                    <a:pt x="21" y="202"/>
                    <a:pt x="21" y="202"/>
                  </a:cubicBezTo>
                  <a:cubicBezTo>
                    <a:pt x="21" y="223"/>
                    <a:pt x="32" y="234"/>
                    <a:pt x="53" y="234"/>
                  </a:cubicBezTo>
                  <a:cubicBezTo>
                    <a:pt x="191" y="234"/>
                    <a:pt x="191" y="234"/>
                    <a:pt x="191" y="234"/>
                  </a:cubicBezTo>
                  <a:cubicBezTo>
                    <a:pt x="212" y="234"/>
                    <a:pt x="223" y="223"/>
                    <a:pt x="223" y="202"/>
                  </a:cubicBezTo>
                  <a:cubicBezTo>
                    <a:pt x="223" y="53"/>
                    <a:pt x="223" y="53"/>
                    <a:pt x="223" y="53"/>
                  </a:cubicBezTo>
                  <a:cubicBezTo>
                    <a:pt x="223" y="43"/>
                    <a:pt x="212" y="21"/>
                    <a:pt x="191" y="21"/>
                  </a:cubicBezTo>
                  <a:cubicBezTo>
                    <a:pt x="53" y="21"/>
                    <a:pt x="53" y="21"/>
                    <a:pt x="53" y="21"/>
                  </a:cubicBezTo>
                  <a:close/>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7"/>
            <p:cNvSpPr>
              <a:spLocks noChangeArrowheads="1"/>
            </p:cNvSpPr>
            <p:nvPr/>
          </p:nvSpPr>
          <p:spPr bwMode="auto">
            <a:xfrm>
              <a:off x="2940050" y="1757363"/>
              <a:ext cx="42863" cy="42862"/>
            </a:xfrm>
            <a:custGeom>
              <a:avLst/>
              <a:gdLst>
                <a:gd name="T0" fmla="*/ 117 w 118"/>
                <a:gd name="T1" fmla="*/ 53 h 118"/>
                <a:gd name="T2" fmla="*/ 117 w 118"/>
                <a:gd name="T3" fmla="*/ 53 h 118"/>
                <a:gd name="T4" fmla="*/ 63 w 118"/>
                <a:gd name="T5" fmla="*/ 117 h 118"/>
                <a:gd name="T6" fmla="*/ 0 w 118"/>
                <a:gd name="T7" fmla="*/ 53 h 118"/>
                <a:gd name="T8" fmla="*/ 63 w 118"/>
                <a:gd name="T9" fmla="*/ 0 h 118"/>
                <a:gd name="T10" fmla="*/ 117 w 118"/>
                <a:gd name="T11" fmla="*/ 53 h 118"/>
              </a:gdLst>
              <a:ahLst/>
              <a:cxnLst>
                <a:cxn ang="0">
                  <a:pos x="T0" y="T1"/>
                </a:cxn>
                <a:cxn ang="0">
                  <a:pos x="T2" y="T3"/>
                </a:cxn>
                <a:cxn ang="0">
                  <a:pos x="T4" y="T5"/>
                </a:cxn>
                <a:cxn ang="0">
                  <a:pos x="T6" y="T7"/>
                </a:cxn>
                <a:cxn ang="0">
                  <a:pos x="T8" y="T9"/>
                </a:cxn>
                <a:cxn ang="0">
                  <a:pos x="T10" y="T11"/>
                </a:cxn>
              </a:cxnLst>
              <a:rect l="0" t="0" r="r" b="b"/>
              <a:pathLst>
                <a:path w="118" h="118">
                  <a:moveTo>
                    <a:pt x="117" y="53"/>
                  </a:moveTo>
                  <a:lnTo>
                    <a:pt x="117" y="53"/>
                  </a:lnTo>
                  <a:cubicBezTo>
                    <a:pt x="117" y="85"/>
                    <a:pt x="95" y="117"/>
                    <a:pt x="63" y="117"/>
                  </a:cubicBezTo>
                  <a:cubicBezTo>
                    <a:pt x="32" y="117"/>
                    <a:pt x="0" y="85"/>
                    <a:pt x="0" y="53"/>
                  </a:cubicBezTo>
                  <a:cubicBezTo>
                    <a:pt x="0" y="22"/>
                    <a:pt x="32" y="0"/>
                    <a:pt x="63" y="0"/>
                  </a:cubicBezTo>
                  <a:cubicBezTo>
                    <a:pt x="95" y="0"/>
                    <a:pt x="117" y="22"/>
                    <a:pt x="117" y="53"/>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8"/>
            <p:cNvSpPr>
              <a:spLocks noChangeArrowheads="1"/>
            </p:cNvSpPr>
            <p:nvPr/>
          </p:nvSpPr>
          <p:spPr bwMode="auto">
            <a:xfrm>
              <a:off x="1597025" y="1968500"/>
              <a:ext cx="2732088" cy="3611563"/>
            </a:xfrm>
            <a:custGeom>
              <a:avLst/>
              <a:gdLst>
                <a:gd name="T0" fmla="*/ 7587 w 7588"/>
                <a:gd name="T1" fmla="*/ 10030 h 10031"/>
                <a:gd name="T2" fmla="*/ 0 w 7588"/>
                <a:gd name="T3" fmla="*/ 10030 h 10031"/>
                <a:gd name="T4" fmla="*/ 0 w 7588"/>
                <a:gd name="T5" fmla="*/ 0 h 10031"/>
                <a:gd name="T6" fmla="*/ 7587 w 7588"/>
                <a:gd name="T7" fmla="*/ 0 h 10031"/>
                <a:gd name="T8" fmla="*/ 7587 w 7588"/>
                <a:gd name="T9" fmla="*/ 10030 h 10031"/>
              </a:gdLst>
              <a:ahLst/>
              <a:cxnLst>
                <a:cxn ang="0">
                  <a:pos x="T0" y="T1"/>
                </a:cxn>
                <a:cxn ang="0">
                  <a:pos x="T2" y="T3"/>
                </a:cxn>
                <a:cxn ang="0">
                  <a:pos x="T4" y="T5"/>
                </a:cxn>
                <a:cxn ang="0">
                  <a:pos x="T6" y="T7"/>
                </a:cxn>
                <a:cxn ang="0">
                  <a:pos x="T8" y="T9"/>
                </a:cxn>
              </a:cxnLst>
              <a:rect l="0" t="0" r="r" b="b"/>
              <a:pathLst>
                <a:path w="7588" h="10031">
                  <a:moveTo>
                    <a:pt x="7587" y="10030"/>
                  </a:moveTo>
                  <a:lnTo>
                    <a:pt x="0" y="10030"/>
                  </a:lnTo>
                  <a:lnTo>
                    <a:pt x="0" y="0"/>
                  </a:lnTo>
                  <a:lnTo>
                    <a:pt x="7587" y="0"/>
                  </a:lnTo>
                  <a:lnTo>
                    <a:pt x="7587" y="1003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8" name="Picture Placeholder 2"/>
          <p:cNvSpPr>
            <a:spLocks noGrp="1"/>
          </p:cNvSpPr>
          <p:nvPr>
            <p:ph type="pic" sz="quarter" idx="10"/>
          </p:nvPr>
        </p:nvSpPr>
        <p:spPr>
          <a:xfrm>
            <a:off x="4054072" y="3351833"/>
            <a:ext cx="1699011" cy="2246231"/>
          </a:xfrm>
        </p:spPr>
        <p:txBody>
          <a:bodyPr anchor="ctr"/>
          <a:lstStyle>
            <a:lvl1pPr algn="ctr">
              <a:defRPr/>
            </a:lvl1pPr>
          </a:lstStyle>
          <a:p>
            <a:r>
              <a:rPr lang="en-US"/>
              <a:t>Click icon to add picture</a:t>
            </a:r>
          </a:p>
        </p:txBody>
      </p:sp>
      <p:grpSp>
        <p:nvGrpSpPr>
          <p:cNvPr id="29" name="Group 28"/>
          <p:cNvGrpSpPr/>
          <p:nvPr/>
        </p:nvGrpSpPr>
        <p:grpSpPr>
          <a:xfrm>
            <a:off x="10754481" y="4098015"/>
            <a:ext cx="1007345" cy="2118060"/>
            <a:chOff x="5348288" y="496888"/>
            <a:chExt cx="3155950" cy="6635750"/>
          </a:xfrm>
        </p:grpSpPr>
        <p:grpSp>
          <p:nvGrpSpPr>
            <p:cNvPr id="30" name="Group 29"/>
            <p:cNvGrpSpPr/>
            <p:nvPr/>
          </p:nvGrpSpPr>
          <p:grpSpPr>
            <a:xfrm>
              <a:off x="5394325" y="560388"/>
              <a:ext cx="3078163" cy="6540500"/>
              <a:chOff x="5394325" y="560388"/>
              <a:chExt cx="3078163" cy="6540500"/>
            </a:xfrm>
          </p:grpSpPr>
          <p:sp>
            <p:nvSpPr>
              <p:cNvPr id="32"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3"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4"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5"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6"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7"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1"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rgbClr val="26292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8" name="Picture Placeholder 5"/>
          <p:cNvSpPr>
            <a:spLocks noGrp="1"/>
          </p:cNvSpPr>
          <p:nvPr>
            <p:ph type="pic" sz="quarter" idx="15"/>
          </p:nvPr>
        </p:nvSpPr>
        <p:spPr>
          <a:xfrm>
            <a:off x="10833752" y="4392702"/>
            <a:ext cx="848297" cy="1511588"/>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3389225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500" fill="hold"/>
                                        <p:tgtEl>
                                          <p:spTgt spid="19"/>
                                        </p:tgtEl>
                                        <p:attrNameLst>
                                          <p:attrName>ppt_x</p:attrName>
                                        </p:attrNameLst>
                                      </p:cBhvr>
                                      <p:tavLst>
                                        <p:tav tm="0">
                                          <p:val>
                                            <p:strVal val="#ppt_x"/>
                                          </p:val>
                                        </p:tav>
                                        <p:tav tm="100000">
                                          <p:val>
                                            <p:strVal val="#ppt_x"/>
                                          </p:val>
                                        </p:tav>
                                      </p:tavLst>
                                    </p:anim>
                                    <p:anim calcmode="lin" valueType="num">
                                      <p:cBhvr additive="base">
                                        <p:cTn id="15" dur="500" fill="hold"/>
                                        <p:tgtEl>
                                          <p:spTgt spid="19"/>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8"/>
                                        </p:tgtEl>
                                        <p:attrNameLst>
                                          <p:attrName>style.visibility</p:attrName>
                                        </p:attrNameLst>
                                      </p:cBhvr>
                                      <p:to>
                                        <p:strVal val="visible"/>
                                      </p:to>
                                    </p:set>
                                    <p:animEffect transition="in" filter="fade">
                                      <p:cBhvr>
                                        <p:cTn id="19" dur="300"/>
                                        <p:tgtEl>
                                          <p:spTgt spid="28"/>
                                        </p:tgtEl>
                                      </p:cBhvr>
                                    </p:animEffect>
                                  </p:childTnLst>
                                </p:cTn>
                              </p:par>
                            </p:childTnLst>
                          </p:cTn>
                        </p:par>
                        <p:par>
                          <p:cTn id="20" fill="hold">
                            <p:stCondLst>
                              <p:cond delay="1300"/>
                            </p:stCondLst>
                            <p:childTnLst>
                              <p:par>
                                <p:cTn id="21" presetID="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18"/>
                                        </p:tgtEl>
                                        <p:attrNameLst>
                                          <p:attrName>style.visibility</p:attrName>
                                        </p:attrNameLst>
                                      </p:cBhvr>
                                      <p:to>
                                        <p:strVal val="visible"/>
                                      </p:to>
                                    </p:set>
                                    <p:animEffect transition="in" filter="fade">
                                      <p:cBhvr>
                                        <p:cTn id="28" dur="300"/>
                                        <p:tgtEl>
                                          <p:spTgt spid="18"/>
                                        </p:tgtEl>
                                      </p:cBhvr>
                                    </p:animEffect>
                                  </p:childTnLst>
                                </p:cTn>
                              </p:par>
                            </p:childTnLst>
                          </p:cTn>
                        </p:par>
                        <p:par>
                          <p:cTn id="29" fill="hold">
                            <p:stCondLst>
                              <p:cond delay="2100"/>
                            </p:stCondLst>
                            <p:childTnLst>
                              <p:par>
                                <p:cTn id="30" presetID="2" presetClass="entr" presetSubtype="1" fill="hold"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ppt_x"/>
                                          </p:val>
                                        </p:tav>
                                        <p:tav tm="100000">
                                          <p:val>
                                            <p:strVal val="#ppt_x"/>
                                          </p:val>
                                        </p:tav>
                                      </p:tavLst>
                                    </p:anim>
                                    <p:anim calcmode="lin" valueType="num">
                                      <p:cBhvr additive="base">
                                        <p:cTn id="33" dur="500" fill="hold"/>
                                        <p:tgtEl>
                                          <p:spTgt spid="29"/>
                                        </p:tgtEl>
                                        <p:attrNameLst>
                                          <p:attrName>ppt_y</p:attrName>
                                        </p:attrNameLst>
                                      </p:cBhvr>
                                      <p:tavLst>
                                        <p:tav tm="0">
                                          <p:val>
                                            <p:strVal val="0-#ppt_h/2"/>
                                          </p:val>
                                        </p:tav>
                                        <p:tav tm="100000">
                                          <p:val>
                                            <p:strVal val="#ppt_y"/>
                                          </p:val>
                                        </p:tav>
                                      </p:tavLst>
                                    </p:anim>
                                  </p:childTnLst>
                                </p:cTn>
                              </p:par>
                            </p:childTnLst>
                          </p:cTn>
                        </p:par>
                        <p:par>
                          <p:cTn id="34" fill="hold">
                            <p:stCondLst>
                              <p:cond delay="2600"/>
                            </p:stCondLst>
                            <p:childTnLst>
                              <p:par>
                                <p:cTn id="35" presetID="1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38"/>
                                        </p:tgtEl>
                                        <p:attrNameLst>
                                          <p:attrName>style.visibility</p:attrName>
                                        </p:attrNameLst>
                                      </p:cBhvr>
                                      <p:to>
                                        <p:strVal val="visible"/>
                                      </p:to>
                                    </p:set>
                                    <p:animEffect transition="in" filter="fade">
                                      <p:cBhvr>
                                        <p:cTn id="37" dur="300"/>
                                        <p:tgtEl>
                                          <p:spTgt spid="38"/>
                                        </p:tgtEl>
                                      </p:cBhvr>
                                    </p:animEffect>
                                  </p:childTnLst>
                                </p:cTn>
                              </p:par>
                            </p:childTnLst>
                          </p:cTn>
                        </p:par>
                        <p:par>
                          <p:cTn id="38" fill="hold">
                            <p:stCondLst>
                              <p:cond delay="2900"/>
                            </p:stCondLst>
                            <p:childTnLst>
                              <p:par>
                                <p:cTn id="39" presetID="10" presetClass="entr" presetSubtype="0"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9" grpId="0"/>
      <p:bldP spid="18" grpId="0"/>
      <p:bldP spid="28" grpId="0"/>
      <p:bldP spid="38" grpId="0"/>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2_mockup_06">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676" y="5069205"/>
            <a:ext cx="8327301" cy="789359"/>
          </a:xfrm>
          <a:prstGeom prst="rect">
            <a:avLst/>
          </a:prstGeom>
        </p:spPr>
      </p:pic>
      <p:sp>
        <p:nvSpPr>
          <p:cNvPr id="7"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0"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grpSp>
        <p:nvGrpSpPr>
          <p:cNvPr id="11" name="Group 10"/>
          <p:cNvGrpSpPr/>
          <p:nvPr/>
        </p:nvGrpSpPr>
        <p:grpSpPr>
          <a:xfrm>
            <a:off x="5000285" y="2070675"/>
            <a:ext cx="6852528" cy="3929589"/>
            <a:chOff x="1573213" y="2011363"/>
            <a:chExt cx="6840537" cy="3922712"/>
          </a:xfrm>
        </p:grpSpPr>
        <p:sp>
          <p:nvSpPr>
            <p:cNvPr id="12" name="Freeform 1"/>
            <p:cNvSpPr>
              <a:spLocks noChangeArrowheads="1"/>
            </p:cNvSpPr>
            <p:nvPr/>
          </p:nvSpPr>
          <p:spPr bwMode="auto">
            <a:xfrm>
              <a:off x="2241550" y="2011363"/>
              <a:ext cx="5532438" cy="3798887"/>
            </a:xfrm>
            <a:custGeom>
              <a:avLst/>
              <a:gdLst>
                <a:gd name="T0" fmla="*/ 15366 w 15367"/>
                <a:gd name="T1" fmla="*/ 10129 h 10553"/>
                <a:gd name="T2" fmla="*/ 15366 w 15367"/>
                <a:gd name="T3" fmla="*/ 10129 h 10553"/>
                <a:gd name="T4" fmla="*/ 14950 w 15367"/>
                <a:gd name="T5" fmla="*/ 10552 h 10553"/>
                <a:gd name="T6" fmla="*/ 423 w 15367"/>
                <a:gd name="T7" fmla="*/ 10552 h 10553"/>
                <a:gd name="T8" fmla="*/ 0 w 15367"/>
                <a:gd name="T9" fmla="*/ 10129 h 10553"/>
                <a:gd name="T10" fmla="*/ 0 w 15367"/>
                <a:gd name="T11" fmla="*/ 416 h 10553"/>
                <a:gd name="T12" fmla="*/ 423 w 15367"/>
                <a:gd name="T13" fmla="*/ 0 h 10553"/>
                <a:gd name="T14" fmla="*/ 14950 w 15367"/>
                <a:gd name="T15" fmla="*/ 0 h 10553"/>
                <a:gd name="T16" fmla="*/ 15366 w 15367"/>
                <a:gd name="T17" fmla="*/ 416 h 10553"/>
                <a:gd name="T18" fmla="*/ 15366 w 15367"/>
                <a:gd name="T19" fmla="*/ 10129 h 10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7" h="10553">
                  <a:moveTo>
                    <a:pt x="15366" y="10129"/>
                  </a:moveTo>
                  <a:lnTo>
                    <a:pt x="15366" y="10129"/>
                  </a:lnTo>
                  <a:cubicBezTo>
                    <a:pt x="15366" y="10365"/>
                    <a:pt x="15178" y="10552"/>
                    <a:pt x="14950" y="10552"/>
                  </a:cubicBezTo>
                  <a:cubicBezTo>
                    <a:pt x="423" y="10552"/>
                    <a:pt x="423" y="10552"/>
                    <a:pt x="423" y="10552"/>
                  </a:cubicBezTo>
                  <a:cubicBezTo>
                    <a:pt x="187" y="10552"/>
                    <a:pt x="0" y="10365"/>
                    <a:pt x="0" y="10129"/>
                  </a:cubicBezTo>
                  <a:cubicBezTo>
                    <a:pt x="0" y="416"/>
                    <a:pt x="0" y="416"/>
                    <a:pt x="0" y="416"/>
                  </a:cubicBezTo>
                  <a:cubicBezTo>
                    <a:pt x="0" y="187"/>
                    <a:pt x="187" y="0"/>
                    <a:pt x="423" y="0"/>
                  </a:cubicBezTo>
                  <a:cubicBezTo>
                    <a:pt x="14950" y="0"/>
                    <a:pt x="14950" y="0"/>
                    <a:pt x="14950" y="0"/>
                  </a:cubicBezTo>
                  <a:cubicBezTo>
                    <a:pt x="15178" y="0"/>
                    <a:pt x="15366" y="187"/>
                    <a:pt x="15366" y="416"/>
                  </a:cubicBezTo>
                  <a:lnTo>
                    <a:pt x="15366" y="1012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2"/>
            <p:cNvSpPr>
              <a:spLocks noChangeArrowheads="1"/>
            </p:cNvSpPr>
            <p:nvPr/>
          </p:nvSpPr>
          <p:spPr bwMode="auto">
            <a:xfrm>
              <a:off x="1573213" y="5726113"/>
              <a:ext cx="6840537" cy="207962"/>
            </a:xfrm>
            <a:custGeom>
              <a:avLst/>
              <a:gdLst>
                <a:gd name="T0" fmla="*/ 18999 w 19000"/>
                <a:gd name="T1" fmla="*/ 347 h 577"/>
                <a:gd name="T2" fmla="*/ 18999 w 19000"/>
                <a:gd name="T3" fmla="*/ 347 h 577"/>
                <a:gd name="T4" fmla="*/ 18284 w 19000"/>
                <a:gd name="T5" fmla="*/ 576 h 577"/>
                <a:gd name="T6" fmla="*/ 742 w 19000"/>
                <a:gd name="T7" fmla="*/ 576 h 577"/>
                <a:gd name="T8" fmla="*/ 0 w 19000"/>
                <a:gd name="T9" fmla="*/ 347 h 577"/>
                <a:gd name="T10" fmla="*/ 0 w 19000"/>
                <a:gd name="T11" fmla="*/ 0 h 577"/>
                <a:gd name="T12" fmla="*/ 18999 w 19000"/>
                <a:gd name="T13" fmla="*/ 0 h 577"/>
                <a:gd name="T14" fmla="*/ 18999 w 19000"/>
                <a:gd name="T15" fmla="*/ 347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577">
                  <a:moveTo>
                    <a:pt x="18999" y="347"/>
                  </a:moveTo>
                  <a:lnTo>
                    <a:pt x="18999" y="347"/>
                  </a:lnTo>
                  <a:cubicBezTo>
                    <a:pt x="18999" y="347"/>
                    <a:pt x="18693" y="576"/>
                    <a:pt x="18284" y="576"/>
                  </a:cubicBezTo>
                  <a:cubicBezTo>
                    <a:pt x="17875" y="576"/>
                    <a:pt x="1095" y="576"/>
                    <a:pt x="742" y="576"/>
                  </a:cubicBezTo>
                  <a:cubicBezTo>
                    <a:pt x="395" y="576"/>
                    <a:pt x="0" y="347"/>
                    <a:pt x="0" y="347"/>
                  </a:cubicBezTo>
                  <a:cubicBezTo>
                    <a:pt x="0" y="0"/>
                    <a:pt x="0" y="0"/>
                    <a:pt x="0" y="0"/>
                  </a:cubicBezTo>
                  <a:cubicBezTo>
                    <a:pt x="18999" y="0"/>
                    <a:pt x="18999" y="0"/>
                    <a:pt x="18999" y="0"/>
                  </a:cubicBezTo>
                  <a:lnTo>
                    <a:pt x="18999" y="347"/>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3"/>
            <p:cNvSpPr>
              <a:spLocks noChangeArrowheads="1"/>
            </p:cNvSpPr>
            <p:nvPr/>
          </p:nvSpPr>
          <p:spPr bwMode="auto">
            <a:xfrm>
              <a:off x="1573213" y="5849938"/>
              <a:ext cx="6840537" cy="82550"/>
            </a:xfrm>
            <a:custGeom>
              <a:avLst/>
              <a:gdLst>
                <a:gd name="T0" fmla="*/ 0 w 19000"/>
                <a:gd name="T1" fmla="*/ 0 h 230"/>
                <a:gd name="T2" fmla="*/ 0 w 19000"/>
                <a:gd name="T3" fmla="*/ 0 h 230"/>
                <a:gd name="T4" fmla="*/ 742 w 19000"/>
                <a:gd name="T5" fmla="*/ 229 h 230"/>
                <a:gd name="T6" fmla="*/ 18284 w 19000"/>
                <a:gd name="T7" fmla="*/ 229 h 230"/>
                <a:gd name="T8" fmla="*/ 18999 w 19000"/>
                <a:gd name="T9" fmla="*/ 0 h 230"/>
                <a:gd name="T10" fmla="*/ 0 w 19000"/>
                <a:gd name="T11" fmla="*/ 0 h 230"/>
              </a:gdLst>
              <a:ahLst/>
              <a:cxnLst>
                <a:cxn ang="0">
                  <a:pos x="T0" y="T1"/>
                </a:cxn>
                <a:cxn ang="0">
                  <a:pos x="T2" y="T3"/>
                </a:cxn>
                <a:cxn ang="0">
                  <a:pos x="T4" y="T5"/>
                </a:cxn>
                <a:cxn ang="0">
                  <a:pos x="T6" y="T7"/>
                </a:cxn>
                <a:cxn ang="0">
                  <a:pos x="T8" y="T9"/>
                </a:cxn>
                <a:cxn ang="0">
                  <a:pos x="T10" y="T11"/>
                </a:cxn>
              </a:cxnLst>
              <a:rect l="0" t="0" r="r" b="b"/>
              <a:pathLst>
                <a:path w="19000" h="230">
                  <a:moveTo>
                    <a:pt x="0" y="0"/>
                  </a:moveTo>
                  <a:lnTo>
                    <a:pt x="0" y="0"/>
                  </a:lnTo>
                  <a:cubicBezTo>
                    <a:pt x="0" y="0"/>
                    <a:pt x="395" y="229"/>
                    <a:pt x="742" y="229"/>
                  </a:cubicBezTo>
                  <a:cubicBezTo>
                    <a:pt x="1095" y="229"/>
                    <a:pt x="17875" y="229"/>
                    <a:pt x="18284" y="229"/>
                  </a:cubicBezTo>
                  <a:cubicBezTo>
                    <a:pt x="18693" y="229"/>
                    <a:pt x="18999" y="0"/>
                    <a:pt x="18999" y="0"/>
                  </a:cubicBezTo>
                  <a:lnTo>
                    <a:pt x="0" y="0"/>
                  </a:lnTo>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4"/>
            <p:cNvSpPr>
              <a:spLocks noChangeArrowheads="1"/>
            </p:cNvSpPr>
            <p:nvPr/>
          </p:nvSpPr>
          <p:spPr bwMode="auto">
            <a:xfrm>
              <a:off x="4508500" y="5726113"/>
              <a:ext cx="973138" cy="77787"/>
            </a:xfrm>
            <a:custGeom>
              <a:avLst/>
              <a:gdLst>
                <a:gd name="T0" fmla="*/ 0 w 2704"/>
                <a:gd name="T1" fmla="*/ 0 h 216"/>
                <a:gd name="T2" fmla="*/ 0 w 2704"/>
                <a:gd name="T3" fmla="*/ 0 h 216"/>
                <a:gd name="T4" fmla="*/ 298 w 2704"/>
                <a:gd name="T5" fmla="*/ 215 h 216"/>
                <a:gd name="T6" fmla="*/ 2405 w 2704"/>
                <a:gd name="T7" fmla="*/ 215 h 216"/>
                <a:gd name="T8" fmla="*/ 2703 w 2704"/>
                <a:gd name="T9" fmla="*/ 0 h 216"/>
                <a:gd name="T10" fmla="*/ 0 w 2704"/>
                <a:gd name="T11" fmla="*/ 0 h 216"/>
              </a:gdLst>
              <a:ahLst/>
              <a:cxnLst>
                <a:cxn ang="0">
                  <a:pos x="T0" y="T1"/>
                </a:cxn>
                <a:cxn ang="0">
                  <a:pos x="T2" y="T3"/>
                </a:cxn>
                <a:cxn ang="0">
                  <a:pos x="T4" y="T5"/>
                </a:cxn>
                <a:cxn ang="0">
                  <a:pos x="T6" y="T7"/>
                </a:cxn>
                <a:cxn ang="0">
                  <a:pos x="T8" y="T9"/>
                </a:cxn>
                <a:cxn ang="0">
                  <a:pos x="T10" y="T11"/>
                </a:cxn>
              </a:cxnLst>
              <a:rect l="0" t="0" r="r" b="b"/>
              <a:pathLst>
                <a:path w="2704" h="216">
                  <a:moveTo>
                    <a:pt x="0" y="0"/>
                  </a:moveTo>
                  <a:lnTo>
                    <a:pt x="0" y="0"/>
                  </a:lnTo>
                  <a:cubicBezTo>
                    <a:pt x="41" y="125"/>
                    <a:pt x="159" y="215"/>
                    <a:pt x="298" y="215"/>
                  </a:cubicBezTo>
                  <a:cubicBezTo>
                    <a:pt x="2405" y="215"/>
                    <a:pt x="2405" y="215"/>
                    <a:pt x="2405" y="215"/>
                  </a:cubicBezTo>
                  <a:cubicBezTo>
                    <a:pt x="2543" y="215"/>
                    <a:pt x="2661" y="125"/>
                    <a:pt x="2703" y="0"/>
                  </a:cubicBezTo>
                  <a:lnTo>
                    <a:pt x="0" y="0"/>
                  </a:ln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5"/>
            <p:cNvSpPr>
              <a:spLocks noChangeArrowheads="1"/>
            </p:cNvSpPr>
            <p:nvPr/>
          </p:nvSpPr>
          <p:spPr bwMode="auto">
            <a:xfrm>
              <a:off x="7675563" y="5775325"/>
              <a:ext cx="307975" cy="30163"/>
            </a:xfrm>
            <a:custGeom>
              <a:avLst/>
              <a:gdLst>
                <a:gd name="T0" fmla="*/ 853 w 854"/>
                <a:gd name="T1" fmla="*/ 42 h 84"/>
                <a:gd name="T2" fmla="*/ 853 w 854"/>
                <a:gd name="T3" fmla="*/ 42 h 84"/>
                <a:gd name="T4" fmla="*/ 811 w 854"/>
                <a:gd name="T5" fmla="*/ 83 h 84"/>
                <a:gd name="T6" fmla="*/ 42 w 854"/>
                <a:gd name="T7" fmla="*/ 83 h 84"/>
                <a:gd name="T8" fmla="*/ 0 w 854"/>
                <a:gd name="T9" fmla="*/ 42 h 84"/>
                <a:gd name="T10" fmla="*/ 0 w 854"/>
                <a:gd name="T11" fmla="*/ 42 h 84"/>
                <a:gd name="T12" fmla="*/ 42 w 854"/>
                <a:gd name="T13" fmla="*/ 0 h 84"/>
                <a:gd name="T14" fmla="*/ 811 w 854"/>
                <a:gd name="T15" fmla="*/ 0 h 84"/>
                <a:gd name="T16" fmla="*/ 853 w 854"/>
                <a:gd name="T1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4" h="84">
                  <a:moveTo>
                    <a:pt x="853" y="42"/>
                  </a:moveTo>
                  <a:lnTo>
                    <a:pt x="853" y="42"/>
                  </a:lnTo>
                  <a:cubicBezTo>
                    <a:pt x="853" y="69"/>
                    <a:pt x="832" y="83"/>
                    <a:pt x="811" y="83"/>
                  </a:cubicBezTo>
                  <a:cubicBezTo>
                    <a:pt x="42" y="83"/>
                    <a:pt x="42" y="83"/>
                    <a:pt x="42" y="83"/>
                  </a:cubicBezTo>
                  <a:cubicBezTo>
                    <a:pt x="21" y="83"/>
                    <a:pt x="0" y="69"/>
                    <a:pt x="0" y="42"/>
                  </a:cubicBezTo>
                  <a:lnTo>
                    <a:pt x="0" y="42"/>
                  </a:lnTo>
                  <a:cubicBezTo>
                    <a:pt x="0" y="21"/>
                    <a:pt x="21" y="0"/>
                    <a:pt x="42" y="0"/>
                  </a:cubicBezTo>
                  <a:cubicBezTo>
                    <a:pt x="811" y="0"/>
                    <a:pt x="811" y="0"/>
                    <a:pt x="811" y="0"/>
                  </a:cubicBezTo>
                  <a:cubicBezTo>
                    <a:pt x="832" y="0"/>
                    <a:pt x="853" y="21"/>
                    <a:pt x="853" y="42"/>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6"/>
            <p:cNvSpPr>
              <a:spLocks noChangeArrowheads="1"/>
            </p:cNvSpPr>
            <p:nvPr/>
          </p:nvSpPr>
          <p:spPr bwMode="auto">
            <a:xfrm>
              <a:off x="5014913" y="2092325"/>
              <a:ext cx="30162" cy="30163"/>
            </a:xfrm>
            <a:custGeom>
              <a:avLst/>
              <a:gdLst>
                <a:gd name="T0" fmla="*/ 83 w 84"/>
                <a:gd name="T1" fmla="*/ 41 h 84"/>
                <a:gd name="T2" fmla="*/ 83 w 84"/>
                <a:gd name="T3" fmla="*/ 41 h 84"/>
                <a:gd name="T4" fmla="*/ 42 w 84"/>
                <a:gd name="T5" fmla="*/ 83 h 84"/>
                <a:gd name="T6" fmla="*/ 0 w 84"/>
                <a:gd name="T7" fmla="*/ 41 h 84"/>
                <a:gd name="T8" fmla="*/ 42 w 84"/>
                <a:gd name="T9" fmla="*/ 0 h 84"/>
                <a:gd name="T10" fmla="*/ 83 w 84"/>
                <a:gd name="T11" fmla="*/ 41 h 84"/>
              </a:gdLst>
              <a:ahLst/>
              <a:cxnLst>
                <a:cxn ang="0">
                  <a:pos x="T0" y="T1"/>
                </a:cxn>
                <a:cxn ang="0">
                  <a:pos x="T2" y="T3"/>
                </a:cxn>
                <a:cxn ang="0">
                  <a:pos x="T4" y="T5"/>
                </a:cxn>
                <a:cxn ang="0">
                  <a:pos x="T6" y="T7"/>
                </a:cxn>
                <a:cxn ang="0">
                  <a:pos x="T8" y="T9"/>
                </a:cxn>
                <a:cxn ang="0">
                  <a:pos x="T10" y="T11"/>
                </a:cxn>
              </a:cxnLst>
              <a:rect l="0" t="0" r="r" b="b"/>
              <a:pathLst>
                <a:path w="84" h="84">
                  <a:moveTo>
                    <a:pt x="83" y="41"/>
                  </a:moveTo>
                  <a:lnTo>
                    <a:pt x="83" y="41"/>
                  </a:lnTo>
                  <a:cubicBezTo>
                    <a:pt x="83" y="69"/>
                    <a:pt x="70" y="83"/>
                    <a:pt x="42" y="83"/>
                  </a:cubicBezTo>
                  <a:cubicBezTo>
                    <a:pt x="21" y="83"/>
                    <a:pt x="0" y="69"/>
                    <a:pt x="0" y="41"/>
                  </a:cubicBezTo>
                  <a:cubicBezTo>
                    <a:pt x="0" y="21"/>
                    <a:pt x="21" y="0"/>
                    <a:pt x="42" y="0"/>
                  </a:cubicBezTo>
                  <a:cubicBezTo>
                    <a:pt x="70" y="0"/>
                    <a:pt x="83" y="21"/>
                    <a:pt x="83" y="41"/>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7"/>
            <p:cNvSpPr>
              <a:spLocks noChangeArrowheads="1"/>
            </p:cNvSpPr>
            <p:nvPr/>
          </p:nvSpPr>
          <p:spPr bwMode="auto">
            <a:xfrm>
              <a:off x="2386013" y="2184400"/>
              <a:ext cx="5245100" cy="3314700"/>
            </a:xfrm>
            <a:custGeom>
              <a:avLst/>
              <a:gdLst>
                <a:gd name="T0" fmla="*/ 14568 w 14569"/>
                <a:gd name="T1" fmla="*/ 9207 h 9208"/>
                <a:gd name="T2" fmla="*/ 0 w 14569"/>
                <a:gd name="T3" fmla="*/ 9207 h 9208"/>
                <a:gd name="T4" fmla="*/ 0 w 14569"/>
                <a:gd name="T5" fmla="*/ 0 h 9208"/>
                <a:gd name="T6" fmla="*/ 14568 w 14569"/>
                <a:gd name="T7" fmla="*/ 0 h 9208"/>
                <a:gd name="T8" fmla="*/ 14568 w 14569"/>
                <a:gd name="T9" fmla="*/ 9207 h 9208"/>
              </a:gdLst>
              <a:ahLst/>
              <a:cxnLst>
                <a:cxn ang="0">
                  <a:pos x="T0" y="T1"/>
                </a:cxn>
                <a:cxn ang="0">
                  <a:pos x="T2" y="T3"/>
                </a:cxn>
                <a:cxn ang="0">
                  <a:pos x="T4" y="T5"/>
                </a:cxn>
                <a:cxn ang="0">
                  <a:pos x="T6" y="T7"/>
                </a:cxn>
                <a:cxn ang="0">
                  <a:pos x="T8" y="T9"/>
                </a:cxn>
              </a:cxnLst>
              <a:rect l="0" t="0" r="r" b="b"/>
              <a:pathLst>
                <a:path w="14569" h="9208">
                  <a:moveTo>
                    <a:pt x="14568" y="9207"/>
                  </a:moveTo>
                  <a:lnTo>
                    <a:pt x="0" y="9207"/>
                  </a:lnTo>
                  <a:lnTo>
                    <a:pt x="0" y="0"/>
                  </a:lnTo>
                  <a:lnTo>
                    <a:pt x="14568" y="0"/>
                  </a:lnTo>
                  <a:lnTo>
                    <a:pt x="14568" y="920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9" name="Picture Placeholder 2"/>
          <p:cNvSpPr>
            <a:spLocks noGrp="1"/>
          </p:cNvSpPr>
          <p:nvPr>
            <p:ph type="pic" sz="quarter" idx="18"/>
          </p:nvPr>
        </p:nvSpPr>
        <p:spPr>
          <a:xfrm>
            <a:off x="5815511" y="2230413"/>
            <a:ext cx="5255107" cy="3321243"/>
          </a:xfrm>
        </p:spPr>
        <p:txBody>
          <a:bodyPr anchor="ctr"/>
          <a:lstStyle>
            <a:lvl1pPr algn="ctr">
              <a:defRPr/>
            </a:lvl1pPr>
          </a:lstStyle>
          <a:p>
            <a:r>
              <a:rPr lang="en-US"/>
              <a:t>Click icon to add picture</a:t>
            </a:r>
          </a:p>
        </p:txBody>
      </p:sp>
      <p:grpSp>
        <p:nvGrpSpPr>
          <p:cNvPr id="20" name="Group 19"/>
          <p:cNvGrpSpPr/>
          <p:nvPr/>
        </p:nvGrpSpPr>
        <p:grpSpPr>
          <a:xfrm>
            <a:off x="4396985" y="3364845"/>
            <a:ext cx="1340777" cy="2819139"/>
            <a:chOff x="5348288" y="496888"/>
            <a:chExt cx="3155950" cy="6635750"/>
          </a:xfrm>
        </p:grpSpPr>
        <p:grpSp>
          <p:nvGrpSpPr>
            <p:cNvPr id="21" name="Group 20"/>
            <p:cNvGrpSpPr/>
            <p:nvPr/>
          </p:nvGrpSpPr>
          <p:grpSpPr>
            <a:xfrm>
              <a:off x="5394325" y="560388"/>
              <a:ext cx="3078163" cy="6540500"/>
              <a:chOff x="5394325" y="560388"/>
              <a:chExt cx="3078163" cy="6540500"/>
            </a:xfrm>
          </p:grpSpPr>
          <p:sp>
            <p:nvSpPr>
              <p:cNvPr id="23"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8"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2"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9" name="Picture Placeholder 5"/>
          <p:cNvSpPr>
            <a:spLocks noGrp="1"/>
          </p:cNvSpPr>
          <p:nvPr>
            <p:ph type="pic" sz="quarter" idx="19"/>
          </p:nvPr>
        </p:nvSpPr>
        <p:spPr>
          <a:xfrm>
            <a:off x="4511456" y="3769562"/>
            <a:ext cx="1129083" cy="2011924"/>
          </a:xfrm>
        </p:spPr>
        <p:txBody>
          <a:bodyPr/>
          <a:lstStyle/>
          <a:p>
            <a:r>
              <a:rPr lang="en-US"/>
              <a:t>Click icon to add picture</a:t>
            </a:r>
            <a:endParaRPr lang="en-US" dirty="0"/>
          </a:p>
        </p:txBody>
      </p:sp>
    </p:spTree>
    <p:extLst>
      <p:ext uri="{BB962C8B-B14F-4D97-AF65-F5344CB8AC3E}">
        <p14:creationId xmlns:p14="http://schemas.microsoft.com/office/powerpoint/2010/main" val="37595965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Effect transition="in" filter="fade">
                                      <p:cBhvr>
                                        <p:cTn id="19" dur="300"/>
                                        <p:tgtEl>
                                          <p:spTgt spid="29"/>
                                        </p:tgtEl>
                                      </p:cBhvr>
                                    </p:animEffect>
                                  </p:childTnLst>
                                </p:cTn>
                              </p:par>
                            </p:childTnLst>
                          </p:cTn>
                        </p:par>
                        <p:par>
                          <p:cTn id="20" fill="hold">
                            <p:stCondLst>
                              <p:cond delay="1300"/>
                            </p:stCondLst>
                            <p:childTnLst>
                              <p:par>
                                <p:cTn id="21" presetID="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19"/>
                                        </p:tgtEl>
                                        <p:attrNameLst>
                                          <p:attrName>style.visibility</p:attrName>
                                        </p:attrNameLst>
                                      </p:cBhvr>
                                      <p:to>
                                        <p:strVal val="visible"/>
                                      </p:to>
                                    </p:set>
                                    <p:animEffect transition="in" filter="fade">
                                      <p:cBhvr>
                                        <p:cTn id="28" dur="300"/>
                                        <p:tgtEl>
                                          <p:spTgt spid="19"/>
                                        </p:tgtEl>
                                      </p:cBhvr>
                                    </p:animEffect>
                                  </p:childTnLst>
                                </p:cTn>
                              </p:par>
                            </p:childTnLst>
                          </p:cTn>
                        </p:par>
                        <p:par>
                          <p:cTn id="29" fill="hold">
                            <p:stCondLst>
                              <p:cond delay="210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0" grpId="0"/>
      <p:bldP spid="19" grpId="0"/>
      <p:bldP spid="29" grpId="0"/>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7_mockup_06">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184" y="5069205"/>
            <a:ext cx="8327301" cy="789359"/>
          </a:xfrm>
          <a:prstGeom prst="rect">
            <a:avLst/>
          </a:prstGeom>
        </p:spPr>
      </p:pic>
      <p:pic>
        <p:nvPicPr>
          <p:cNvPr id="7" name="Picture 6"/>
          <p:cNvPicPr>
            <a:picLocks noChangeAspect="1"/>
          </p:cNvPicPr>
          <p:nvPr/>
        </p:nvPicPr>
        <p:blipFill>
          <a:blip r:embed="rId3"/>
          <a:stretch>
            <a:fillRect/>
          </a:stretch>
        </p:blipFill>
        <p:spPr>
          <a:xfrm>
            <a:off x="4294963" y="2220311"/>
            <a:ext cx="5626688" cy="3871161"/>
          </a:xfrm>
          <a:prstGeom prst="rect">
            <a:avLst/>
          </a:prstGeom>
        </p:spPr>
      </p:pic>
      <p:sp>
        <p:nvSpPr>
          <p:cNvPr id="9" name="Picture Placeholder 2"/>
          <p:cNvSpPr>
            <a:spLocks noGrp="1"/>
          </p:cNvSpPr>
          <p:nvPr>
            <p:ph type="pic" sz="quarter" idx="11"/>
          </p:nvPr>
        </p:nvSpPr>
        <p:spPr>
          <a:xfrm>
            <a:off x="4337444" y="2640925"/>
            <a:ext cx="4970003" cy="3418363"/>
          </a:xfrm>
        </p:spPr>
        <p:txBody>
          <a:bodyPr anchor="ctr"/>
          <a:lstStyle>
            <a:lvl1pPr algn="ctr">
              <a:defRPr/>
            </a:lvl1pPr>
          </a:lstStyle>
          <a:p>
            <a:r>
              <a:rPr lang="en-US"/>
              <a:t>Click icon to add picture</a:t>
            </a:r>
          </a:p>
        </p:txBody>
      </p:sp>
      <p:pic>
        <p:nvPicPr>
          <p:cNvPr id="11" name="Picture 10"/>
          <p:cNvPicPr>
            <a:picLocks noChangeAspect="1"/>
          </p:cNvPicPr>
          <p:nvPr/>
        </p:nvPicPr>
        <p:blipFill>
          <a:blip r:embed="rId4"/>
          <a:stretch>
            <a:fillRect/>
          </a:stretch>
        </p:blipFill>
        <p:spPr>
          <a:xfrm>
            <a:off x="9307445" y="2346016"/>
            <a:ext cx="2176275" cy="3871161"/>
          </a:xfrm>
          <a:prstGeom prst="rect">
            <a:avLst/>
          </a:prstGeom>
        </p:spPr>
      </p:pic>
      <p:sp>
        <p:nvSpPr>
          <p:cNvPr id="12" name="Picture Placeholder 2"/>
          <p:cNvSpPr>
            <a:spLocks noGrp="1"/>
          </p:cNvSpPr>
          <p:nvPr>
            <p:ph type="pic" sz="quarter" idx="10"/>
          </p:nvPr>
        </p:nvSpPr>
        <p:spPr>
          <a:xfrm>
            <a:off x="9344021" y="2744921"/>
            <a:ext cx="2104336" cy="3436191"/>
          </a:xfrm>
        </p:spPr>
        <p:txBody>
          <a:bodyPr anchor="ctr"/>
          <a:lstStyle>
            <a:lvl1pPr algn="ctr">
              <a:defRPr/>
            </a:lvl1pPr>
          </a:lstStyle>
          <a:p>
            <a:r>
              <a:rPr lang="en-US"/>
              <a:t>Click icon to add picture</a:t>
            </a:r>
          </a:p>
        </p:txBody>
      </p:sp>
      <p:sp>
        <p:nvSpPr>
          <p:cNvPr id="14"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5"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2451177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500" fill="hold"/>
                                        <p:tgtEl>
                                          <p:spTgt spid="11"/>
                                        </p:tgtEl>
                                        <p:attrNameLst>
                                          <p:attrName>ppt_x</p:attrName>
                                        </p:attrNameLst>
                                      </p:cBhvr>
                                      <p:tavLst>
                                        <p:tav tm="0">
                                          <p:val>
                                            <p:strVal val="#ppt_x"/>
                                          </p:val>
                                        </p:tav>
                                        <p:tav tm="100000">
                                          <p:val>
                                            <p:strVal val="#ppt_x"/>
                                          </p:val>
                                        </p:tav>
                                      </p:tavLst>
                                    </p:anim>
                                    <p:anim calcmode="lin" valueType="num">
                                      <p:cBhvr additive="base">
                                        <p:cTn id="15" dur="500" fill="hold"/>
                                        <p:tgtEl>
                                          <p:spTgt spid="11"/>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par>
                          <p:cTn id="20" fill="hold">
                            <p:stCondLst>
                              <p:cond delay="1500"/>
                            </p:stCondLst>
                            <p:childTnLst>
                              <p:par>
                                <p:cTn id="21" presetID="2" presetClass="entr" presetSubtype="1"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0-#ppt_h/2"/>
                                          </p:val>
                                        </p:tav>
                                        <p:tav tm="100000">
                                          <p:val>
                                            <p:strVal val="#ppt_y"/>
                                          </p:val>
                                        </p:tav>
                                      </p:tavLst>
                                    </p:anim>
                                  </p:childTnLst>
                                </p:cTn>
                              </p:par>
                            </p:childTnLst>
                          </p:cTn>
                        </p:par>
                        <p:par>
                          <p:cTn id="25" fill="hold">
                            <p:stCondLst>
                              <p:cond delay="20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tmplLst>
          <p:tmpl>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28_mockup_06">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889" y="5105085"/>
            <a:ext cx="7570273" cy="717599"/>
          </a:xfrm>
          <a:prstGeom prst="rect">
            <a:avLst/>
          </a:prstGeom>
        </p:spPr>
      </p:pic>
      <p:pic>
        <p:nvPicPr>
          <p:cNvPr id="18" name="Picture 17"/>
          <p:cNvPicPr>
            <a:picLocks noChangeAspect="1"/>
          </p:cNvPicPr>
          <p:nvPr/>
        </p:nvPicPr>
        <p:blipFill>
          <a:blip r:embed="rId3"/>
          <a:stretch>
            <a:fillRect/>
          </a:stretch>
        </p:blipFill>
        <p:spPr>
          <a:xfrm>
            <a:off x="6394564" y="1656752"/>
            <a:ext cx="2633293" cy="4684105"/>
          </a:xfrm>
          <a:prstGeom prst="rect">
            <a:avLst/>
          </a:prstGeom>
        </p:spPr>
      </p:pic>
      <p:sp>
        <p:nvSpPr>
          <p:cNvPr id="15" name="Picture Placeholder 2"/>
          <p:cNvSpPr>
            <a:spLocks noGrp="1"/>
          </p:cNvSpPr>
          <p:nvPr>
            <p:ph type="pic" sz="quarter" idx="10"/>
          </p:nvPr>
        </p:nvSpPr>
        <p:spPr>
          <a:xfrm>
            <a:off x="6438695" y="2140705"/>
            <a:ext cx="2546247" cy="4157791"/>
          </a:xfrm>
        </p:spPr>
        <p:txBody>
          <a:bodyPr anchor="ctr"/>
          <a:lstStyle>
            <a:lvl1pPr algn="ctr">
              <a:defRPr/>
            </a:lvl1pPr>
          </a:lstStyle>
          <a:p>
            <a:r>
              <a:rPr lang="en-US"/>
              <a:t>Click icon to add picture</a:t>
            </a:r>
          </a:p>
        </p:txBody>
      </p:sp>
      <p:sp>
        <p:nvSpPr>
          <p:cNvPr id="8"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9"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3198280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tmplLst>
          <p:tmpl>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50_mockup_06">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9648" y="5105085"/>
            <a:ext cx="7570273" cy="717599"/>
          </a:xfrm>
          <a:prstGeom prst="rect">
            <a:avLst/>
          </a:prstGeom>
        </p:spPr>
      </p:pic>
      <p:pic>
        <p:nvPicPr>
          <p:cNvPr id="9" name="Picture 8"/>
          <p:cNvPicPr>
            <a:picLocks noChangeAspect="1"/>
          </p:cNvPicPr>
          <p:nvPr/>
        </p:nvPicPr>
        <p:blipFill>
          <a:blip r:embed="rId3"/>
          <a:stretch>
            <a:fillRect/>
          </a:stretch>
        </p:blipFill>
        <p:spPr>
          <a:xfrm>
            <a:off x="4622698" y="1876236"/>
            <a:ext cx="6189357" cy="4258277"/>
          </a:xfrm>
          <a:prstGeom prst="rect">
            <a:avLst/>
          </a:prstGeom>
        </p:spPr>
      </p:pic>
      <p:sp>
        <p:nvSpPr>
          <p:cNvPr id="10" name="Picture Placeholder 2"/>
          <p:cNvSpPr>
            <a:spLocks noGrp="1"/>
          </p:cNvSpPr>
          <p:nvPr>
            <p:ph type="pic" sz="quarter" idx="10"/>
          </p:nvPr>
        </p:nvSpPr>
        <p:spPr>
          <a:xfrm>
            <a:off x="4673782" y="2339257"/>
            <a:ext cx="6103201" cy="3758519"/>
          </a:xfrm>
        </p:spPr>
        <p:txBody>
          <a:bodyPr anchor="ctr"/>
          <a:lstStyle>
            <a:lvl1pPr algn="ctr">
              <a:defRPr/>
            </a:lvl1pPr>
          </a:lstStyle>
          <a:p>
            <a:r>
              <a:rPr lang="en-US"/>
              <a:t>Click icon to add picture</a:t>
            </a:r>
          </a:p>
        </p:txBody>
      </p:sp>
      <p:sp>
        <p:nvSpPr>
          <p:cNvPr id="8"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2"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4017374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tmplLst>
          <p:tmpl>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2"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1_mockup_06">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712" y="5105085"/>
            <a:ext cx="7570273" cy="717599"/>
          </a:xfrm>
          <a:prstGeom prst="rect">
            <a:avLst/>
          </a:prstGeom>
        </p:spPr>
      </p:pic>
      <p:pic>
        <p:nvPicPr>
          <p:cNvPr id="6" name="Picture 5"/>
          <p:cNvPicPr>
            <a:picLocks noChangeAspect="1"/>
          </p:cNvPicPr>
          <p:nvPr/>
        </p:nvPicPr>
        <p:blipFill>
          <a:blip r:embed="rId3"/>
          <a:stretch>
            <a:fillRect/>
          </a:stretch>
        </p:blipFill>
        <p:spPr>
          <a:xfrm>
            <a:off x="6278347" y="1528307"/>
            <a:ext cx="2868507" cy="4936067"/>
          </a:xfrm>
          <a:prstGeom prst="rect">
            <a:avLst/>
          </a:prstGeom>
        </p:spPr>
      </p:pic>
      <p:sp>
        <p:nvSpPr>
          <p:cNvPr id="9" name="Picture Placeholder 3"/>
          <p:cNvSpPr>
            <a:spLocks noGrp="1"/>
          </p:cNvSpPr>
          <p:nvPr>
            <p:ph type="pic" sz="quarter" idx="10"/>
          </p:nvPr>
        </p:nvSpPr>
        <p:spPr>
          <a:xfrm>
            <a:off x="6572270" y="2162811"/>
            <a:ext cx="2279649" cy="3686096"/>
          </a:xfrm>
        </p:spPr>
        <p:txBody>
          <a:bodyPr anchor="ctr"/>
          <a:lstStyle>
            <a:lvl1pPr algn="ctr">
              <a:defRPr/>
            </a:lvl1pPr>
          </a:lstStyle>
          <a:p>
            <a:r>
              <a:rPr lang="en-US"/>
              <a:t>Click icon to add picture</a:t>
            </a:r>
          </a:p>
        </p:txBody>
      </p:sp>
      <p:sp>
        <p:nvSpPr>
          <p:cNvPr id="7"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0"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4260235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ppt_x"/>
                                          </p:val>
                                        </p:tav>
                                        <p:tav tm="100000">
                                          <p:val>
                                            <p:strVal val="#ppt_x"/>
                                          </p:val>
                                        </p:tav>
                                      </p:tavLst>
                                    </p:anim>
                                    <p:anim calcmode="lin" valueType="num">
                                      <p:cBhvr additive="base">
                                        <p:cTn id="15" dur="500" fill="hold"/>
                                        <p:tgtEl>
                                          <p:spTgt spid="6"/>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tmplLst>
          <p:tmpl>
            <p:tnLst>
              <p:par>
                <p:cTn presetID="10" presetClass="entr" presetSubtype="0"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10"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5_mockup_06">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8228" y="5105085"/>
            <a:ext cx="7570273" cy="717599"/>
          </a:xfrm>
          <a:prstGeom prst="rect">
            <a:avLst/>
          </a:prstGeom>
        </p:spPr>
      </p:pic>
      <p:pic>
        <p:nvPicPr>
          <p:cNvPr id="8" name="Picture 7"/>
          <p:cNvPicPr>
            <a:picLocks noChangeAspect="1"/>
          </p:cNvPicPr>
          <p:nvPr/>
        </p:nvPicPr>
        <p:blipFill>
          <a:blip r:embed="rId3"/>
          <a:stretch>
            <a:fillRect/>
          </a:stretch>
        </p:blipFill>
        <p:spPr>
          <a:xfrm>
            <a:off x="6192934" y="795769"/>
            <a:ext cx="2960639" cy="5667768"/>
          </a:xfrm>
          <a:prstGeom prst="rect">
            <a:avLst/>
          </a:prstGeom>
        </p:spPr>
      </p:pic>
      <p:sp>
        <p:nvSpPr>
          <p:cNvPr id="9" name="Picture Placeholder 3"/>
          <p:cNvSpPr>
            <a:spLocks noGrp="1"/>
          </p:cNvSpPr>
          <p:nvPr>
            <p:ph type="pic" sz="quarter" idx="10"/>
          </p:nvPr>
        </p:nvSpPr>
        <p:spPr>
          <a:xfrm>
            <a:off x="6434354" y="1806709"/>
            <a:ext cx="2492329" cy="4169192"/>
          </a:xfrm>
        </p:spPr>
        <p:txBody>
          <a:bodyPr anchor="ctr"/>
          <a:lstStyle>
            <a:lvl1pPr algn="ctr">
              <a:defRPr/>
            </a:lvl1pPr>
          </a:lstStyle>
          <a:p>
            <a:r>
              <a:rPr lang="en-US"/>
              <a:t>Click icon to add picture</a:t>
            </a:r>
          </a:p>
        </p:txBody>
      </p:sp>
      <p:sp>
        <p:nvSpPr>
          <p:cNvPr id="10"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1"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22666088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tmplLst>
          <p:tmpl>
            <p:tnLst>
              <p:par>
                <p:cTn presetID="10" presetClass="entr" presetSubtype="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6_mockup_06">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721" y="5105357"/>
            <a:ext cx="7570273" cy="717599"/>
          </a:xfrm>
          <a:prstGeom prst="rect">
            <a:avLst/>
          </a:prstGeom>
        </p:spPr>
      </p:pic>
      <p:grpSp>
        <p:nvGrpSpPr>
          <p:cNvPr id="5" name="Group 4"/>
          <p:cNvGrpSpPr/>
          <p:nvPr/>
        </p:nvGrpSpPr>
        <p:grpSpPr>
          <a:xfrm>
            <a:off x="6081688" y="2118182"/>
            <a:ext cx="3241176" cy="4156829"/>
            <a:chOff x="2852738" y="509588"/>
            <a:chExt cx="4737100" cy="6075362"/>
          </a:xfrm>
        </p:grpSpPr>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100" y="622300"/>
              <a:ext cx="4518025" cy="5870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9100" y="622300"/>
              <a:ext cx="4518025" cy="3905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100" y="6102350"/>
              <a:ext cx="4518025" cy="3905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9100" y="622300"/>
              <a:ext cx="420688" cy="5870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2788" y="622300"/>
              <a:ext cx="420687" cy="5870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2" name="Freeform 6"/>
            <p:cNvSpPr>
              <a:spLocks noChangeArrowheads="1"/>
            </p:cNvSpPr>
            <p:nvPr/>
          </p:nvSpPr>
          <p:spPr bwMode="auto">
            <a:xfrm>
              <a:off x="2852738" y="509588"/>
              <a:ext cx="4737100" cy="225425"/>
            </a:xfrm>
            <a:custGeom>
              <a:avLst/>
              <a:gdLst>
                <a:gd name="T0" fmla="*/ 12467 w 13157"/>
                <a:gd name="T1" fmla="*/ 626 h 627"/>
                <a:gd name="T2" fmla="*/ 668 w 13157"/>
                <a:gd name="T3" fmla="*/ 626 h 627"/>
                <a:gd name="T4" fmla="*/ 0 w 13157"/>
                <a:gd name="T5" fmla="*/ 0 h 627"/>
                <a:gd name="T6" fmla="*/ 13156 w 13157"/>
                <a:gd name="T7" fmla="*/ 0 h 627"/>
                <a:gd name="T8" fmla="*/ 12467 w 13157"/>
                <a:gd name="T9" fmla="*/ 626 h 627"/>
              </a:gdLst>
              <a:ahLst/>
              <a:cxnLst>
                <a:cxn ang="0">
                  <a:pos x="T0" y="T1"/>
                </a:cxn>
                <a:cxn ang="0">
                  <a:pos x="T2" y="T3"/>
                </a:cxn>
                <a:cxn ang="0">
                  <a:pos x="T4" y="T5"/>
                </a:cxn>
                <a:cxn ang="0">
                  <a:pos x="T6" y="T7"/>
                </a:cxn>
                <a:cxn ang="0">
                  <a:pos x="T8" y="T9"/>
                </a:cxn>
              </a:cxnLst>
              <a:rect l="0" t="0" r="r" b="b"/>
              <a:pathLst>
                <a:path w="13157" h="627">
                  <a:moveTo>
                    <a:pt x="12467" y="626"/>
                  </a:moveTo>
                  <a:lnTo>
                    <a:pt x="668" y="626"/>
                  </a:lnTo>
                  <a:lnTo>
                    <a:pt x="0" y="0"/>
                  </a:lnTo>
                  <a:lnTo>
                    <a:pt x="13156" y="0"/>
                  </a:lnTo>
                  <a:lnTo>
                    <a:pt x="12467" y="626"/>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7"/>
            <p:cNvSpPr>
              <a:spLocks noChangeArrowheads="1"/>
            </p:cNvSpPr>
            <p:nvPr/>
          </p:nvSpPr>
          <p:spPr bwMode="auto">
            <a:xfrm>
              <a:off x="2852738" y="509588"/>
              <a:ext cx="4737100" cy="225425"/>
            </a:xfrm>
            <a:custGeom>
              <a:avLst/>
              <a:gdLst>
                <a:gd name="T0" fmla="*/ 0 w 13157"/>
                <a:gd name="T1" fmla="*/ 0 h 627"/>
                <a:gd name="T2" fmla="*/ 13156 w 13157"/>
                <a:gd name="T3" fmla="*/ 0 h 627"/>
                <a:gd name="T4" fmla="*/ 13156 w 13157"/>
                <a:gd name="T5" fmla="*/ 626 h 627"/>
                <a:gd name="T6" fmla="*/ 0 w 13157"/>
                <a:gd name="T7" fmla="*/ 626 h 627"/>
                <a:gd name="T8" fmla="*/ 0 w 13157"/>
                <a:gd name="T9" fmla="*/ 0 h 627"/>
              </a:gdLst>
              <a:ahLst/>
              <a:cxnLst>
                <a:cxn ang="0">
                  <a:pos x="T0" y="T1"/>
                </a:cxn>
                <a:cxn ang="0">
                  <a:pos x="T2" y="T3"/>
                </a:cxn>
                <a:cxn ang="0">
                  <a:pos x="T4" y="T5"/>
                </a:cxn>
                <a:cxn ang="0">
                  <a:pos x="T6" y="T7"/>
                </a:cxn>
                <a:cxn ang="0">
                  <a:pos x="T8" y="T9"/>
                </a:cxn>
              </a:cxnLst>
              <a:rect l="0" t="0" r="r" b="b"/>
              <a:pathLst>
                <a:path w="13157" h="627">
                  <a:moveTo>
                    <a:pt x="0" y="0"/>
                  </a:moveTo>
                  <a:lnTo>
                    <a:pt x="13156" y="0"/>
                  </a:lnTo>
                  <a:lnTo>
                    <a:pt x="13156" y="626"/>
                  </a:lnTo>
                  <a:lnTo>
                    <a:pt x="0" y="626"/>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8"/>
            <p:cNvSpPr>
              <a:spLocks noChangeArrowheads="1"/>
            </p:cNvSpPr>
            <p:nvPr/>
          </p:nvSpPr>
          <p:spPr bwMode="auto">
            <a:xfrm>
              <a:off x="2852738" y="6350000"/>
              <a:ext cx="4737100" cy="233363"/>
            </a:xfrm>
            <a:custGeom>
              <a:avLst/>
              <a:gdLst>
                <a:gd name="T0" fmla="*/ 668 w 13157"/>
                <a:gd name="T1" fmla="*/ 0 h 648"/>
                <a:gd name="T2" fmla="*/ 12467 w 13157"/>
                <a:gd name="T3" fmla="*/ 0 h 648"/>
                <a:gd name="T4" fmla="*/ 13156 w 13157"/>
                <a:gd name="T5" fmla="*/ 647 h 648"/>
                <a:gd name="T6" fmla="*/ 0 w 13157"/>
                <a:gd name="T7" fmla="*/ 647 h 648"/>
                <a:gd name="T8" fmla="*/ 668 w 13157"/>
                <a:gd name="T9" fmla="*/ 0 h 648"/>
              </a:gdLst>
              <a:ahLst/>
              <a:cxnLst>
                <a:cxn ang="0">
                  <a:pos x="T0" y="T1"/>
                </a:cxn>
                <a:cxn ang="0">
                  <a:pos x="T2" y="T3"/>
                </a:cxn>
                <a:cxn ang="0">
                  <a:pos x="T4" y="T5"/>
                </a:cxn>
                <a:cxn ang="0">
                  <a:pos x="T6" y="T7"/>
                </a:cxn>
                <a:cxn ang="0">
                  <a:pos x="T8" y="T9"/>
                </a:cxn>
              </a:cxnLst>
              <a:rect l="0" t="0" r="r" b="b"/>
              <a:pathLst>
                <a:path w="13157" h="648">
                  <a:moveTo>
                    <a:pt x="668" y="0"/>
                  </a:moveTo>
                  <a:lnTo>
                    <a:pt x="12467" y="0"/>
                  </a:lnTo>
                  <a:lnTo>
                    <a:pt x="13156" y="647"/>
                  </a:lnTo>
                  <a:lnTo>
                    <a:pt x="0" y="647"/>
                  </a:lnTo>
                  <a:lnTo>
                    <a:pt x="668"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9"/>
            <p:cNvSpPr>
              <a:spLocks noChangeArrowheads="1"/>
            </p:cNvSpPr>
            <p:nvPr/>
          </p:nvSpPr>
          <p:spPr bwMode="auto">
            <a:xfrm>
              <a:off x="2852738" y="6350000"/>
              <a:ext cx="4737100" cy="233363"/>
            </a:xfrm>
            <a:custGeom>
              <a:avLst/>
              <a:gdLst>
                <a:gd name="T0" fmla="*/ 0 w 13157"/>
                <a:gd name="T1" fmla="*/ 0 h 648"/>
                <a:gd name="T2" fmla="*/ 13156 w 13157"/>
                <a:gd name="T3" fmla="*/ 0 h 648"/>
                <a:gd name="T4" fmla="*/ 13156 w 13157"/>
                <a:gd name="T5" fmla="*/ 647 h 648"/>
                <a:gd name="T6" fmla="*/ 0 w 13157"/>
                <a:gd name="T7" fmla="*/ 647 h 648"/>
                <a:gd name="T8" fmla="*/ 0 w 13157"/>
                <a:gd name="T9" fmla="*/ 0 h 648"/>
              </a:gdLst>
              <a:ahLst/>
              <a:cxnLst>
                <a:cxn ang="0">
                  <a:pos x="T0" y="T1"/>
                </a:cxn>
                <a:cxn ang="0">
                  <a:pos x="T2" y="T3"/>
                </a:cxn>
                <a:cxn ang="0">
                  <a:pos x="T4" y="T5"/>
                </a:cxn>
                <a:cxn ang="0">
                  <a:pos x="T6" y="T7"/>
                </a:cxn>
                <a:cxn ang="0">
                  <a:pos x="T8" y="T9"/>
                </a:cxn>
              </a:cxnLst>
              <a:rect l="0" t="0" r="r" b="b"/>
              <a:pathLst>
                <a:path w="13157" h="648">
                  <a:moveTo>
                    <a:pt x="0" y="0"/>
                  </a:moveTo>
                  <a:lnTo>
                    <a:pt x="13156" y="0"/>
                  </a:lnTo>
                  <a:lnTo>
                    <a:pt x="13156" y="647"/>
                  </a:lnTo>
                  <a:lnTo>
                    <a:pt x="0" y="647"/>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10"/>
            <p:cNvSpPr>
              <a:spLocks noChangeArrowheads="1"/>
            </p:cNvSpPr>
            <p:nvPr/>
          </p:nvSpPr>
          <p:spPr bwMode="auto">
            <a:xfrm>
              <a:off x="2852738" y="509588"/>
              <a:ext cx="241300" cy="6075362"/>
            </a:xfrm>
            <a:custGeom>
              <a:avLst/>
              <a:gdLst>
                <a:gd name="T0" fmla="*/ 0 w 669"/>
                <a:gd name="T1" fmla="*/ 16873 h 16874"/>
                <a:gd name="T2" fmla="*/ 0 w 669"/>
                <a:gd name="T3" fmla="*/ 0 h 16874"/>
                <a:gd name="T4" fmla="*/ 668 w 669"/>
                <a:gd name="T5" fmla="*/ 626 h 16874"/>
                <a:gd name="T6" fmla="*/ 668 w 669"/>
                <a:gd name="T7" fmla="*/ 16226 h 16874"/>
                <a:gd name="T8" fmla="*/ 0 w 669"/>
                <a:gd name="T9" fmla="*/ 16873 h 16874"/>
              </a:gdLst>
              <a:ahLst/>
              <a:cxnLst>
                <a:cxn ang="0">
                  <a:pos x="T0" y="T1"/>
                </a:cxn>
                <a:cxn ang="0">
                  <a:pos x="T2" y="T3"/>
                </a:cxn>
                <a:cxn ang="0">
                  <a:pos x="T4" y="T5"/>
                </a:cxn>
                <a:cxn ang="0">
                  <a:pos x="T6" y="T7"/>
                </a:cxn>
                <a:cxn ang="0">
                  <a:pos x="T8" y="T9"/>
                </a:cxn>
              </a:cxnLst>
              <a:rect l="0" t="0" r="r" b="b"/>
              <a:pathLst>
                <a:path w="669" h="16874">
                  <a:moveTo>
                    <a:pt x="0" y="16873"/>
                  </a:moveTo>
                  <a:lnTo>
                    <a:pt x="0" y="0"/>
                  </a:lnTo>
                  <a:lnTo>
                    <a:pt x="668" y="626"/>
                  </a:lnTo>
                  <a:lnTo>
                    <a:pt x="668" y="16226"/>
                  </a:lnTo>
                  <a:lnTo>
                    <a:pt x="0" y="16873"/>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11"/>
            <p:cNvSpPr>
              <a:spLocks noChangeArrowheads="1"/>
            </p:cNvSpPr>
            <p:nvPr/>
          </p:nvSpPr>
          <p:spPr bwMode="auto">
            <a:xfrm>
              <a:off x="2852738" y="509588"/>
              <a:ext cx="241300" cy="6075362"/>
            </a:xfrm>
            <a:custGeom>
              <a:avLst/>
              <a:gdLst>
                <a:gd name="T0" fmla="*/ 0 w 669"/>
                <a:gd name="T1" fmla="*/ 16873 h 16874"/>
                <a:gd name="T2" fmla="*/ 0 w 669"/>
                <a:gd name="T3" fmla="*/ 0 h 16874"/>
                <a:gd name="T4" fmla="*/ 668 w 669"/>
                <a:gd name="T5" fmla="*/ 626 h 16874"/>
                <a:gd name="T6" fmla="*/ 668 w 669"/>
                <a:gd name="T7" fmla="*/ 16226 h 16874"/>
              </a:gdLst>
              <a:ahLst/>
              <a:cxnLst>
                <a:cxn ang="0">
                  <a:pos x="T0" y="T1"/>
                </a:cxn>
                <a:cxn ang="0">
                  <a:pos x="T2" y="T3"/>
                </a:cxn>
                <a:cxn ang="0">
                  <a:pos x="T4" y="T5"/>
                </a:cxn>
                <a:cxn ang="0">
                  <a:pos x="T6" y="T7"/>
                </a:cxn>
              </a:cxnLst>
              <a:rect l="0" t="0" r="r" b="b"/>
              <a:pathLst>
                <a:path w="669" h="16874">
                  <a:moveTo>
                    <a:pt x="0" y="16873"/>
                  </a:moveTo>
                  <a:lnTo>
                    <a:pt x="0" y="0"/>
                  </a:lnTo>
                  <a:lnTo>
                    <a:pt x="668" y="626"/>
                  </a:lnTo>
                  <a:lnTo>
                    <a:pt x="668" y="1622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19" name="Freeform 12"/>
            <p:cNvSpPr>
              <a:spLocks noChangeArrowheads="1"/>
            </p:cNvSpPr>
            <p:nvPr/>
          </p:nvSpPr>
          <p:spPr bwMode="auto">
            <a:xfrm>
              <a:off x="2852738" y="509588"/>
              <a:ext cx="241300" cy="6075362"/>
            </a:xfrm>
            <a:custGeom>
              <a:avLst/>
              <a:gdLst>
                <a:gd name="T0" fmla="*/ 0 w 669"/>
                <a:gd name="T1" fmla="*/ 0 h 16874"/>
                <a:gd name="T2" fmla="*/ 668 w 669"/>
                <a:gd name="T3" fmla="*/ 0 h 16874"/>
                <a:gd name="T4" fmla="*/ 668 w 669"/>
                <a:gd name="T5" fmla="*/ 16873 h 16874"/>
                <a:gd name="T6" fmla="*/ 0 w 669"/>
                <a:gd name="T7" fmla="*/ 16873 h 16874"/>
                <a:gd name="T8" fmla="*/ 0 w 669"/>
                <a:gd name="T9" fmla="*/ 0 h 16874"/>
              </a:gdLst>
              <a:ahLst/>
              <a:cxnLst>
                <a:cxn ang="0">
                  <a:pos x="T0" y="T1"/>
                </a:cxn>
                <a:cxn ang="0">
                  <a:pos x="T2" y="T3"/>
                </a:cxn>
                <a:cxn ang="0">
                  <a:pos x="T4" y="T5"/>
                </a:cxn>
                <a:cxn ang="0">
                  <a:pos x="T6" y="T7"/>
                </a:cxn>
                <a:cxn ang="0">
                  <a:pos x="T8" y="T9"/>
                </a:cxn>
              </a:cxnLst>
              <a:rect l="0" t="0" r="r" b="b"/>
              <a:pathLst>
                <a:path w="669" h="16874">
                  <a:moveTo>
                    <a:pt x="0" y="0"/>
                  </a:moveTo>
                  <a:lnTo>
                    <a:pt x="668" y="0"/>
                  </a:lnTo>
                  <a:lnTo>
                    <a:pt x="668" y="16873"/>
                  </a:lnTo>
                  <a:lnTo>
                    <a:pt x="0" y="16873"/>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0" name="Freeform 13"/>
            <p:cNvSpPr>
              <a:spLocks noChangeArrowheads="1"/>
            </p:cNvSpPr>
            <p:nvPr/>
          </p:nvSpPr>
          <p:spPr bwMode="auto">
            <a:xfrm>
              <a:off x="7342188" y="509588"/>
              <a:ext cx="247650" cy="6075362"/>
            </a:xfrm>
            <a:custGeom>
              <a:avLst/>
              <a:gdLst>
                <a:gd name="T0" fmla="*/ 689 w 690"/>
                <a:gd name="T1" fmla="*/ 0 h 16874"/>
                <a:gd name="T2" fmla="*/ 689 w 690"/>
                <a:gd name="T3" fmla="*/ 16873 h 16874"/>
                <a:gd name="T4" fmla="*/ 0 w 690"/>
                <a:gd name="T5" fmla="*/ 16226 h 16874"/>
                <a:gd name="T6" fmla="*/ 0 w 690"/>
                <a:gd name="T7" fmla="*/ 626 h 16874"/>
                <a:gd name="T8" fmla="*/ 689 w 690"/>
                <a:gd name="T9" fmla="*/ 0 h 16874"/>
              </a:gdLst>
              <a:ahLst/>
              <a:cxnLst>
                <a:cxn ang="0">
                  <a:pos x="T0" y="T1"/>
                </a:cxn>
                <a:cxn ang="0">
                  <a:pos x="T2" y="T3"/>
                </a:cxn>
                <a:cxn ang="0">
                  <a:pos x="T4" y="T5"/>
                </a:cxn>
                <a:cxn ang="0">
                  <a:pos x="T6" y="T7"/>
                </a:cxn>
                <a:cxn ang="0">
                  <a:pos x="T8" y="T9"/>
                </a:cxn>
              </a:cxnLst>
              <a:rect l="0" t="0" r="r" b="b"/>
              <a:pathLst>
                <a:path w="690" h="16874">
                  <a:moveTo>
                    <a:pt x="689" y="0"/>
                  </a:moveTo>
                  <a:lnTo>
                    <a:pt x="689" y="16873"/>
                  </a:lnTo>
                  <a:lnTo>
                    <a:pt x="0" y="16226"/>
                  </a:lnTo>
                  <a:lnTo>
                    <a:pt x="0" y="626"/>
                  </a:lnTo>
                  <a:lnTo>
                    <a:pt x="689"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1" name="Freeform 14"/>
            <p:cNvSpPr>
              <a:spLocks noChangeArrowheads="1"/>
            </p:cNvSpPr>
            <p:nvPr/>
          </p:nvSpPr>
          <p:spPr bwMode="auto">
            <a:xfrm>
              <a:off x="7342188" y="509588"/>
              <a:ext cx="247650" cy="6075362"/>
            </a:xfrm>
            <a:custGeom>
              <a:avLst/>
              <a:gdLst>
                <a:gd name="T0" fmla="*/ 689 w 690"/>
                <a:gd name="T1" fmla="*/ 0 h 16874"/>
                <a:gd name="T2" fmla="*/ 689 w 690"/>
                <a:gd name="T3" fmla="*/ 16873 h 16874"/>
                <a:gd name="T4" fmla="*/ 0 w 690"/>
                <a:gd name="T5" fmla="*/ 16226 h 16874"/>
                <a:gd name="T6" fmla="*/ 0 w 690"/>
                <a:gd name="T7" fmla="*/ 626 h 16874"/>
              </a:gdLst>
              <a:ahLst/>
              <a:cxnLst>
                <a:cxn ang="0">
                  <a:pos x="T0" y="T1"/>
                </a:cxn>
                <a:cxn ang="0">
                  <a:pos x="T2" y="T3"/>
                </a:cxn>
                <a:cxn ang="0">
                  <a:pos x="T4" y="T5"/>
                </a:cxn>
                <a:cxn ang="0">
                  <a:pos x="T6" y="T7"/>
                </a:cxn>
              </a:cxnLst>
              <a:rect l="0" t="0" r="r" b="b"/>
              <a:pathLst>
                <a:path w="690" h="16874">
                  <a:moveTo>
                    <a:pt x="689" y="0"/>
                  </a:moveTo>
                  <a:lnTo>
                    <a:pt x="689" y="16873"/>
                  </a:lnTo>
                  <a:lnTo>
                    <a:pt x="0" y="16226"/>
                  </a:lnTo>
                  <a:lnTo>
                    <a:pt x="0" y="62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22" name="Freeform 15"/>
            <p:cNvSpPr>
              <a:spLocks noChangeArrowheads="1"/>
            </p:cNvSpPr>
            <p:nvPr/>
          </p:nvSpPr>
          <p:spPr bwMode="auto">
            <a:xfrm>
              <a:off x="7342188" y="509588"/>
              <a:ext cx="247650" cy="6075362"/>
            </a:xfrm>
            <a:custGeom>
              <a:avLst/>
              <a:gdLst>
                <a:gd name="T0" fmla="*/ 0 w 690"/>
                <a:gd name="T1" fmla="*/ 0 h 16874"/>
                <a:gd name="T2" fmla="*/ 689 w 690"/>
                <a:gd name="T3" fmla="*/ 0 h 16874"/>
                <a:gd name="T4" fmla="*/ 689 w 690"/>
                <a:gd name="T5" fmla="*/ 16873 h 16874"/>
                <a:gd name="T6" fmla="*/ 0 w 690"/>
                <a:gd name="T7" fmla="*/ 16873 h 16874"/>
                <a:gd name="T8" fmla="*/ 0 w 690"/>
                <a:gd name="T9" fmla="*/ 0 h 16874"/>
              </a:gdLst>
              <a:ahLst/>
              <a:cxnLst>
                <a:cxn ang="0">
                  <a:pos x="T0" y="T1"/>
                </a:cxn>
                <a:cxn ang="0">
                  <a:pos x="T2" y="T3"/>
                </a:cxn>
                <a:cxn ang="0">
                  <a:pos x="T4" y="T5"/>
                </a:cxn>
                <a:cxn ang="0">
                  <a:pos x="T6" y="T7"/>
                </a:cxn>
                <a:cxn ang="0">
                  <a:pos x="T8" y="T9"/>
                </a:cxn>
              </a:cxnLst>
              <a:rect l="0" t="0" r="r" b="b"/>
              <a:pathLst>
                <a:path w="690" h="16874">
                  <a:moveTo>
                    <a:pt x="0" y="0"/>
                  </a:moveTo>
                  <a:lnTo>
                    <a:pt x="689" y="0"/>
                  </a:lnTo>
                  <a:lnTo>
                    <a:pt x="689" y="16873"/>
                  </a:lnTo>
                  <a:lnTo>
                    <a:pt x="0" y="16873"/>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pic>
          <p:nvPicPr>
            <p:cNvPr id="23"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9625" y="982663"/>
              <a:ext cx="3743325" cy="5141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4"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7400" y="968375"/>
              <a:ext cx="3759200" cy="460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27400" y="968375"/>
              <a:ext cx="46038" cy="51577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6"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49625" y="6094413"/>
              <a:ext cx="3759200" cy="4603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7" name="Picture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62788" y="982663"/>
              <a:ext cx="46037" cy="515778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8" name="Freeform 21"/>
            <p:cNvSpPr>
              <a:spLocks noChangeArrowheads="1"/>
            </p:cNvSpPr>
            <p:nvPr/>
          </p:nvSpPr>
          <p:spPr bwMode="auto">
            <a:xfrm>
              <a:off x="3786188" y="1441450"/>
              <a:ext cx="2841625" cy="4203700"/>
            </a:xfrm>
            <a:custGeom>
              <a:avLst/>
              <a:gdLst>
                <a:gd name="T0" fmla="*/ 7893 w 7894"/>
                <a:gd name="T1" fmla="*/ 11674 h 11675"/>
                <a:gd name="T2" fmla="*/ 0 w 7894"/>
                <a:gd name="T3" fmla="*/ 11674 h 11675"/>
                <a:gd name="T4" fmla="*/ 0 w 7894"/>
                <a:gd name="T5" fmla="*/ 0 h 11675"/>
                <a:gd name="T6" fmla="*/ 7893 w 7894"/>
                <a:gd name="T7" fmla="*/ 0 h 11675"/>
                <a:gd name="T8" fmla="*/ 7893 w 7894"/>
                <a:gd name="T9" fmla="*/ 11674 h 11675"/>
              </a:gdLst>
              <a:ahLst/>
              <a:cxnLst>
                <a:cxn ang="0">
                  <a:pos x="T0" y="T1"/>
                </a:cxn>
                <a:cxn ang="0">
                  <a:pos x="T2" y="T3"/>
                </a:cxn>
                <a:cxn ang="0">
                  <a:pos x="T4" y="T5"/>
                </a:cxn>
                <a:cxn ang="0">
                  <a:pos x="T6" y="T7"/>
                </a:cxn>
                <a:cxn ang="0">
                  <a:pos x="T8" y="T9"/>
                </a:cxn>
              </a:cxnLst>
              <a:rect l="0" t="0" r="r" b="b"/>
              <a:pathLst>
                <a:path w="7894" h="11675">
                  <a:moveTo>
                    <a:pt x="7893" y="11674"/>
                  </a:moveTo>
                  <a:lnTo>
                    <a:pt x="0" y="11674"/>
                  </a:lnTo>
                  <a:lnTo>
                    <a:pt x="0" y="0"/>
                  </a:lnTo>
                  <a:lnTo>
                    <a:pt x="7893" y="0"/>
                  </a:lnTo>
                  <a:lnTo>
                    <a:pt x="7893" y="11674"/>
                  </a:lnTo>
                </a:path>
              </a:pathLst>
            </a:custGeom>
            <a:solidFill>
              <a:srgbClr val="DADAD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9" name="Picture Placeholder 3"/>
          <p:cNvSpPr>
            <a:spLocks noGrp="1"/>
          </p:cNvSpPr>
          <p:nvPr>
            <p:ph type="pic" sz="quarter" idx="10"/>
          </p:nvPr>
        </p:nvSpPr>
        <p:spPr>
          <a:xfrm>
            <a:off x="6719387" y="2755501"/>
            <a:ext cx="1944272" cy="2876217"/>
          </a:xfrm>
        </p:spPr>
        <p:txBody>
          <a:bodyPr anchor="ctr"/>
          <a:lstStyle>
            <a:lvl1pPr algn="ctr">
              <a:defRPr/>
            </a:lvl1pPr>
          </a:lstStyle>
          <a:p>
            <a:r>
              <a:rPr lang="en-US"/>
              <a:t>Click icon to add picture</a:t>
            </a:r>
          </a:p>
        </p:txBody>
      </p:sp>
      <p:sp>
        <p:nvSpPr>
          <p:cNvPr id="30"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31"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5107910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29"/>
                                        </p:tgtEl>
                                        <p:attrNameLst>
                                          <p:attrName>style.visibility</p:attrName>
                                        </p:attrNameLst>
                                      </p:cBhvr>
                                      <p:to>
                                        <p:strVal val="visible"/>
                                      </p:to>
                                    </p:set>
                                    <p:animEffect transition="in" filter="fade">
                                      <p:cBhvr>
                                        <p:cTn id="19" dur="300"/>
                                        <p:tgtEl>
                                          <p:spTgt spid="29"/>
                                        </p:tgtEl>
                                      </p:cBhvr>
                                    </p:animEffect>
                                  </p:childTnLst>
                                </p:cTn>
                              </p:par>
                            </p:childTnLst>
                          </p:cTn>
                        </p:par>
                        <p:par>
                          <p:cTn id="20" fill="hold">
                            <p:stCondLst>
                              <p:cond delay="13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tmplLst>
          <p:tmpl>
            <p:tnLst>
              <p:par>
                <p:cTn presetID="10"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gallery_03">
    <p:spTree>
      <p:nvGrpSpPr>
        <p:cNvPr id="1" name=""/>
        <p:cNvGrpSpPr/>
        <p:nvPr/>
      </p:nvGrpSpPr>
      <p:grpSpPr>
        <a:xfrm>
          <a:off x="0" y="0"/>
          <a:ext cx="0" cy="0"/>
          <a:chOff x="0" y="0"/>
          <a:chExt cx="0" cy="0"/>
        </a:xfrm>
      </p:grpSpPr>
      <p:sp>
        <p:nvSpPr>
          <p:cNvPr id="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6" name="Picture Placeholder 2"/>
          <p:cNvSpPr>
            <a:spLocks noGrp="1"/>
          </p:cNvSpPr>
          <p:nvPr>
            <p:ph type="pic" sz="quarter" idx="10"/>
          </p:nvPr>
        </p:nvSpPr>
        <p:spPr>
          <a:xfrm>
            <a:off x="-2117" y="0"/>
            <a:ext cx="12194117" cy="5276824"/>
          </a:xfrm>
        </p:spPr>
        <p:txBody>
          <a:bodyPr anchor="ctr"/>
          <a:lstStyle>
            <a:lvl1pPr algn="ctr">
              <a:defRPr/>
            </a:lvl1pPr>
          </a:lstStyle>
          <a:p>
            <a:r>
              <a:rPr lang="en-US"/>
              <a:t>Click icon to add picture</a:t>
            </a:r>
          </a:p>
        </p:txBody>
      </p:sp>
      <p:sp>
        <p:nvSpPr>
          <p:cNvPr id="5"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Tree>
    <p:extLst>
      <p:ext uri="{BB962C8B-B14F-4D97-AF65-F5344CB8AC3E}">
        <p14:creationId xmlns:p14="http://schemas.microsoft.com/office/powerpoint/2010/main" val="294625288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3_mockup_06">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3088" y="5061973"/>
            <a:ext cx="7570273" cy="717599"/>
          </a:xfrm>
          <a:prstGeom prst="rect">
            <a:avLst/>
          </a:prstGeom>
        </p:spPr>
      </p:pic>
      <p:grpSp>
        <p:nvGrpSpPr>
          <p:cNvPr id="8" name="Group 7"/>
          <p:cNvGrpSpPr/>
          <p:nvPr/>
        </p:nvGrpSpPr>
        <p:grpSpPr>
          <a:xfrm>
            <a:off x="6029118" y="1641232"/>
            <a:ext cx="3339761" cy="4733064"/>
            <a:chOff x="3709988" y="438935"/>
            <a:chExt cx="2070100" cy="2933718"/>
          </a:xfrm>
        </p:grpSpPr>
        <p:sp>
          <p:nvSpPr>
            <p:cNvPr id="9" name="Freeform 16"/>
            <p:cNvSpPr>
              <a:spLocks noChangeArrowheads="1"/>
            </p:cNvSpPr>
            <p:nvPr/>
          </p:nvSpPr>
          <p:spPr bwMode="auto">
            <a:xfrm>
              <a:off x="4059237" y="438935"/>
              <a:ext cx="1308100"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0" name="Freeform 17"/>
            <p:cNvSpPr>
              <a:spLocks noChangeArrowheads="1"/>
            </p:cNvSpPr>
            <p:nvPr/>
          </p:nvSpPr>
          <p:spPr bwMode="auto">
            <a:xfrm>
              <a:off x="4053689" y="2516991"/>
              <a:ext cx="1308100" cy="855662"/>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1"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2"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4" name="Picture Placeholder 22"/>
          <p:cNvSpPr>
            <a:spLocks noGrp="1"/>
          </p:cNvSpPr>
          <p:nvPr>
            <p:ph type="pic" sz="quarter" idx="18"/>
          </p:nvPr>
        </p:nvSpPr>
        <p:spPr>
          <a:xfrm>
            <a:off x="6250647" y="2620157"/>
            <a:ext cx="2767913" cy="2766187"/>
          </a:xfrm>
          <a:prstGeom prst="ellipse">
            <a:avLst/>
          </a:prstGeom>
        </p:spPr>
        <p:txBody>
          <a:bodyPr anchor="ctr"/>
          <a:lstStyle>
            <a:lvl1pPr algn="ctr">
              <a:defRPr/>
            </a:lvl1pPr>
          </a:lstStyle>
          <a:p>
            <a:r>
              <a:rPr lang="en-US"/>
              <a:t>Click icon to add picture</a:t>
            </a:r>
          </a:p>
        </p:txBody>
      </p:sp>
      <p:sp>
        <p:nvSpPr>
          <p:cNvPr id="15"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6"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9943047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childTnLst>
                                </p:cTn>
                              </p:par>
                            </p:childTnLst>
                          </p:cTn>
                        </p:par>
                        <p:par>
                          <p:cTn id="20" fill="hold">
                            <p:stCondLst>
                              <p:cond delay="13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tmplLst>
          <p:tmpl>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45_mockup_06">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349" y="5105085"/>
            <a:ext cx="7570273" cy="717599"/>
          </a:xfrm>
          <a:prstGeom prst="rect">
            <a:avLst/>
          </a:prstGeom>
        </p:spPr>
      </p:pic>
      <p:grpSp>
        <p:nvGrpSpPr>
          <p:cNvPr id="19" name="Group 18"/>
          <p:cNvGrpSpPr/>
          <p:nvPr/>
        </p:nvGrpSpPr>
        <p:grpSpPr>
          <a:xfrm>
            <a:off x="8670815" y="3408728"/>
            <a:ext cx="1885207" cy="2663899"/>
            <a:chOff x="3709988" y="443215"/>
            <a:chExt cx="2070100" cy="2925159"/>
          </a:xfrm>
        </p:grpSpPr>
        <p:sp>
          <p:nvSpPr>
            <p:cNvPr id="20"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1"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2" name="Freeform 21"/>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3" name="Freeform 22"/>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23"/>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5" name="Picture Placeholder 22"/>
          <p:cNvSpPr>
            <a:spLocks noGrp="1"/>
          </p:cNvSpPr>
          <p:nvPr>
            <p:ph type="pic" sz="quarter" idx="19"/>
          </p:nvPr>
        </p:nvSpPr>
        <p:spPr>
          <a:xfrm>
            <a:off x="8813848" y="3962650"/>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26" name="Group 25"/>
          <p:cNvGrpSpPr/>
          <p:nvPr/>
        </p:nvGrpSpPr>
        <p:grpSpPr>
          <a:xfrm>
            <a:off x="6705386" y="3408728"/>
            <a:ext cx="1885207" cy="2663899"/>
            <a:chOff x="3709988" y="443215"/>
            <a:chExt cx="2070100" cy="2925159"/>
          </a:xfrm>
        </p:grpSpPr>
        <p:sp>
          <p:nvSpPr>
            <p:cNvPr id="27"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8"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9"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0"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1"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2" name="Picture Placeholder 22"/>
          <p:cNvSpPr>
            <a:spLocks noGrp="1"/>
          </p:cNvSpPr>
          <p:nvPr>
            <p:ph type="pic" sz="quarter" idx="21"/>
          </p:nvPr>
        </p:nvSpPr>
        <p:spPr>
          <a:xfrm>
            <a:off x="6848419" y="3962650"/>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33" name="Group 32"/>
          <p:cNvGrpSpPr/>
          <p:nvPr/>
        </p:nvGrpSpPr>
        <p:grpSpPr>
          <a:xfrm>
            <a:off x="4746203" y="3408728"/>
            <a:ext cx="1885207" cy="2663899"/>
            <a:chOff x="3709988" y="443215"/>
            <a:chExt cx="2070100" cy="2925159"/>
          </a:xfrm>
        </p:grpSpPr>
        <p:sp>
          <p:nvSpPr>
            <p:cNvPr id="34"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5"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6"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7"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8"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9" name="Picture Placeholder 22"/>
          <p:cNvSpPr>
            <a:spLocks noGrp="1"/>
          </p:cNvSpPr>
          <p:nvPr>
            <p:ph type="pic" sz="quarter" idx="22"/>
          </p:nvPr>
        </p:nvSpPr>
        <p:spPr>
          <a:xfrm>
            <a:off x="4889236" y="3962650"/>
            <a:ext cx="1541200" cy="1540239"/>
          </a:xfrm>
          <a:prstGeom prst="ellipse">
            <a:avLst/>
          </a:prstGeom>
        </p:spPr>
        <p:txBody>
          <a:bodyPr anchor="ctr"/>
          <a:lstStyle>
            <a:lvl1pPr algn="ctr">
              <a:defRPr/>
            </a:lvl1pPr>
          </a:lstStyle>
          <a:p>
            <a:r>
              <a:rPr lang="en-US"/>
              <a:t>Click icon to add picture</a:t>
            </a:r>
            <a:endParaRPr lang="en-US" dirty="0"/>
          </a:p>
        </p:txBody>
      </p:sp>
      <p:sp>
        <p:nvSpPr>
          <p:cNvPr id="40"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41"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273709606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additive="base">
                                        <p:cTn id="14" dur="500" fill="hold"/>
                                        <p:tgtEl>
                                          <p:spTgt spid="33"/>
                                        </p:tgtEl>
                                        <p:attrNameLst>
                                          <p:attrName>ppt_x</p:attrName>
                                        </p:attrNameLst>
                                      </p:cBhvr>
                                      <p:tavLst>
                                        <p:tav tm="0">
                                          <p:val>
                                            <p:strVal val="#ppt_x"/>
                                          </p:val>
                                        </p:tav>
                                        <p:tav tm="100000">
                                          <p:val>
                                            <p:strVal val="#ppt_x"/>
                                          </p:val>
                                        </p:tav>
                                      </p:tavLst>
                                    </p:anim>
                                    <p:anim calcmode="lin" valueType="num">
                                      <p:cBhvr additive="base">
                                        <p:cTn id="15" dur="500" fill="hold"/>
                                        <p:tgtEl>
                                          <p:spTgt spid="33"/>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39"/>
                                        </p:tgtEl>
                                        <p:attrNameLst>
                                          <p:attrName>style.visibility</p:attrName>
                                        </p:attrNameLst>
                                      </p:cBhvr>
                                      <p:to>
                                        <p:strVal val="visible"/>
                                      </p:to>
                                    </p:set>
                                    <p:animEffect transition="in" filter="fade">
                                      <p:cBhvr>
                                        <p:cTn id="19" dur="300"/>
                                        <p:tgtEl>
                                          <p:spTgt spid="39"/>
                                        </p:tgtEl>
                                      </p:cBhvr>
                                    </p:animEffect>
                                  </p:childTnLst>
                                </p:cTn>
                              </p:par>
                            </p:childTnLst>
                          </p:cTn>
                        </p:par>
                        <p:par>
                          <p:cTn id="20" fill="hold">
                            <p:stCondLst>
                              <p:cond delay="1300"/>
                            </p:stCondLst>
                            <p:childTnLst>
                              <p:par>
                                <p:cTn id="21" presetID="2" presetClass="entr" presetSubtype="1"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fill="hold"/>
                                        <p:tgtEl>
                                          <p:spTgt spid="26"/>
                                        </p:tgtEl>
                                        <p:attrNameLst>
                                          <p:attrName>ppt_x</p:attrName>
                                        </p:attrNameLst>
                                      </p:cBhvr>
                                      <p:tavLst>
                                        <p:tav tm="0">
                                          <p:val>
                                            <p:strVal val="#ppt_x"/>
                                          </p:val>
                                        </p:tav>
                                        <p:tav tm="100000">
                                          <p:val>
                                            <p:strVal val="#ppt_x"/>
                                          </p:val>
                                        </p:tav>
                                      </p:tavLst>
                                    </p:anim>
                                    <p:anim calcmode="lin" valueType="num">
                                      <p:cBhvr additive="base">
                                        <p:cTn id="24" dur="500" fill="hold"/>
                                        <p:tgtEl>
                                          <p:spTgt spid="26"/>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32"/>
                                        </p:tgtEl>
                                        <p:attrNameLst>
                                          <p:attrName>style.visibility</p:attrName>
                                        </p:attrNameLst>
                                      </p:cBhvr>
                                      <p:to>
                                        <p:strVal val="visible"/>
                                      </p:to>
                                    </p:set>
                                    <p:animEffect transition="in" filter="fade">
                                      <p:cBhvr>
                                        <p:cTn id="28" dur="300"/>
                                        <p:tgtEl>
                                          <p:spTgt spid="32"/>
                                        </p:tgtEl>
                                      </p:cBhvr>
                                    </p:animEffect>
                                  </p:childTnLst>
                                </p:cTn>
                              </p:par>
                            </p:childTnLst>
                          </p:cTn>
                        </p:par>
                        <p:par>
                          <p:cTn id="29" fill="hold">
                            <p:stCondLst>
                              <p:cond delay="210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0-#ppt_h/2"/>
                                          </p:val>
                                        </p:tav>
                                        <p:tav tm="100000">
                                          <p:val>
                                            <p:strVal val="#ppt_y"/>
                                          </p:val>
                                        </p:tav>
                                      </p:tavLst>
                                    </p:anim>
                                  </p:childTnLst>
                                </p:cTn>
                              </p:par>
                            </p:childTnLst>
                          </p:cTn>
                        </p:par>
                        <p:par>
                          <p:cTn id="34" fill="hold">
                            <p:stCondLst>
                              <p:cond delay="2600"/>
                            </p:stCondLst>
                            <p:childTnLst>
                              <p:par>
                                <p:cTn id="35" presetID="1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5"/>
                                        </p:tgtEl>
                                        <p:attrNameLst>
                                          <p:attrName>style.visibility</p:attrName>
                                        </p:attrNameLst>
                                      </p:cBhvr>
                                      <p:to>
                                        <p:strVal val="visible"/>
                                      </p:to>
                                    </p:set>
                                    <p:animEffect transition="in" filter="fade">
                                      <p:cBhvr>
                                        <p:cTn id="37" dur="300"/>
                                        <p:tgtEl>
                                          <p:spTgt spid="25"/>
                                        </p:tgtEl>
                                      </p:cBhvr>
                                    </p:animEffect>
                                  </p:childTnLst>
                                </p:cTn>
                              </p:par>
                            </p:childTnLst>
                          </p:cTn>
                        </p:par>
                        <p:par>
                          <p:cTn id="38" fill="hold">
                            <p:stCondLst>
                              <p:cond delay="2900"/>
                            </p:stCondLst>
                            <p:childTnLst>
                              <p:par>
                                <p:cTn id="39" presetID="10"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9" grpId="0"/>
      <p:bldP spid="40" grpId="0">
        <p:tmplLst>
          <p:tmpl>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6_mockup_06">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7577" y="5105085"/>
            <a:ext cx="7570273" cy="717599"/>
          </a:xfrm>
          <a:prstGeom prst="rect">
            <a:avLst/>
          </a:prstGeom>
        </p:spPr>
      </p:pic>
      <p:grpSp>
        <p:nvGrpSpPr>
          <p:cNvPr id="5" name="Group 4"/>
          <p:cNvGrpSpPr/>
          <p:nvPr/>
        </p:nvGrpSpPr>
        <p:grpSpPr>
          <a:xfrm>
            <a:off x="6482249" y="1519159"/>
            <a:ext cx="2684103" cy="4912319"/>
            <a:chOff x="3489325" y="449263"/>
            <a:chExt cx="1663700" cy="3044825"/>
          </a:xfrm>
        </p:grpSpPr>
        <p:sp>
          <p:nvSpPr>
            <p:cNvPr id="6"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9"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0"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1"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2"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3" name="Picture Placeholder 6"/>
          <p:cNvSpPr>
            <a:spLocks noGrp="1"/>
          </p:cNvSpPr>
          <p:nvPr>
            <p:ph type="pic" sz="quarter" idx="19"/>
          </p:nvPr>
        </p:nvSpPr>
        <p:spPr>
          <a:xfrm>
            <a:off x="6592362" y="2571797"/>
            <a:ext cx="2358853" cy="2800649"/>
          </a:xfrm>
          <a:prstGeom prst="roundRect">
            <a:avLst>
              <a:gd name="adj" fmla="val 14393"/>
            </a:avLst>
          </a:prstGeom>
        </p:spPr>
        <p:txBody>
          <a:bodyPr anchor="ctr"/>
          <a:lstStyle>
            <a:lvl1pPr algn="ctr">
              <a:defRPr/>
            </a:lvl1pPr>
          </a:lstStyle>
          <a:p>
            <a:r>
              <a:rPr lang="en-US"/>
              <a:t>Click icon to add picture</a:t>
            </a:r>
          </a:p>
        </p:txBody>
      </p:sp>
      <p:sp>
        <p:nvSpPr>
          <p:cNvPr id="14"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15"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39027763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13"/>
                                        </p:tgtEl>
                                        <p:attrNameLst>
                                          <p:attrName>style.visibility</p:attrName>
                                        </p:attrNameLst>
                                      </p:cBhvr>
                                      <p:to>
                                        <p:strVal val="visible"/>
                                      </p:to>
                                    </p:set>
                                    <p:animEffect transition="in" filter="fade">
                                      <p:cBhvr>
                                        <p:cTn id="19" dur="300"/>
                                        <p:tgtEl>
                                          <p:spTgt spid="13"/>
                                        </p:tgtEl>
                                      </p:cBhvr>
                                    </p:animEffect>
                                  </p:childTnLst>
                                </p:cTn>
                              </p:par>
                            </p:childTnLst>
                          </p:cTn>
                        </p:par>
                        <p:par>
                          <p:cTn id="20" fill="hold">
                            <p:stCondLst>
                              <p:cond delay="13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tmplLst>
          <p:tmpl>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47_mockup_06">
    <p:spTree>
      <p:nvGrpSpPr>
        <p:cNvPr id="1" name=""/>
        <p:cNvGrpSpPr/>
        <p:nvPr/>
      </p:nvGrpSpPr>
      <p:grpSpPr>
        <a:xfrm>
          <a:off x="0" y="0"/>
          <a:ext cx="0" cy="0"/>
          <a:chOff x="0" y="0"/>
          <a:chExt cx="0" cy="0"/>
        </a:xfrm>
      </p:grpSpPr>
      <p:sp>
        <p:nvSpPr>
          <p:cNvPr id="3"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349" y="5103326"/>
            <a:ext cx="7570273" cy="717599"/>
          </a:xfrm>
          <a:prstGeom prst="rect">
            <a:avLst/>
          </a:prstGeom>
        </p:spPr>
      </p:pic>
      <p:grpSp>
        <p:nvGrpSpPr>
          <p:cNvPr id="39" name="Group 38"/>
          <p:cNvGrpSpPr/>
          <p:nvPr/>
        </p:nvGrpSpPr>
        <p:grpSpPr>
          <a:xfrm>
            <a:off x="8836566" y="3106701"/>
            <a:ext cx="1666617" cy="3050164"/>
            <a:chOff x="3489325" y="449263"/>
            <a:chExt cx="1663700" cy="3044825"/>
          </a:xfrm>
        </p:grpSpPr>
        <p:sp>
          <p:nvSpPr>
            <p:cNvPr id="40"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1"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2"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3"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4"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5"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6" name="Picture Placeholder 6"/>
          <p:cNvSpPr>
            <a:spLocks noGrp="1"/>
          </p:cNvSpPr>
          <p:nvPr>
            <p:ph type="pic" sz="quarter" idx="18"/>
          </p:nvPr>
        </p:nvSpPr>
        <p:spPr>
          <a:xfrm>
            <a:off x="8904723" y="3759094"/>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47" name="Group 46"/>
          <p:cNvGrpSpPr/>
          <p:nvPr/>
        </p:nvGrpSpPr>
        <p:grpSpPr>
          <a:xfrm>
            <a:off x="7084130" y="3108581"/>
            <a:ext cx="1666617" cy="3050164"/>
            <a:chOff x="3489325" y="449263"/>
            <a:chExt cx="1663700" cy="3044825"/>
          </a:xfrm>
        </p:grpSpPr>
        <p:sp>
          <p:nvSpPr>
            <p:cNvPr id="48"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9"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0"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1"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2"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3"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4" name="Picture Placeholder 6"/>
          <p:cNvSpPr>
            <a:spLocks noGrp="1"/>
          </p:cNvSpPr>
          <p:nvPr>
            <p:ph type="pic" sz="quarter" idx="20"/>
          </p:nvPr>
        </p:nvSpPr>
        <p:spPr>
          <a:xfrm>
            <a:off x="7152287" y="3760974"/>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55" name="Group 54"/>
          <p:cNvGrpSpPr/>
          <p:nvPr/>
        </p:nvGrpSpPr>
        <p:grpSpPr>
          <a:xfrm>
            <a:off x="5331207" y="3106701"/>
            <a:ext cx="1666617" cy="3050164"/>
            <a:chOff x="3489325" y="449263"/>
            <a:chExt cx="1663700" cy="3044825"/>
          </a:xfrm>
        </p:grpSpPr>
        <p:sp>
          <p:nvSpPr>
            <p:cNvPr id="56"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7"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8"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9"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0"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1"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2" name="Picture Placeholder 6"/>
          <p:cNvSpPr>
            <a:spLocks noGrp="1"/>
          </p:cNvSpPr>
          <p:nvPr>
            <p:ph type="pic" sz="quarter" idx="22"/>
          </p:nvPr>
        </p:nvSpPr>
        <p:spPr>
          <a:xfrm>
            <a:off x="5399364" y="3759094"/>
            <a:ext cx="1464661" cy="1738983"/>
          </a:xfrm>
          <a:prstGeom prst="roundRect">
            <a:avLst>
              <a:gd name="adj" fmla="val 14393"/>
            </a:avLst>
          </a:prstGeom>
        </p:spPr>
        <p:txBody>
          <a:bodyPr anchor="ctr"/>
          <a:lstStyle>
            <a:lvl1pPr algn="ctr">
              <a:defRPr/>
            </a:lvl1pPr>
          </a:lstStyle>
          <a:p>
            <a:r>
              <a:rPr lang="en-US"/>
              <a:t>Click icon to add picture</a:t>
            </a:r>
          </a:p>
        </p:txBody>
      </p:sp>
      <p:sp>
        <p:nvSpPr>
          <p:cNvPr id="29"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spTree>
    <p:extLst>
      <p:ext uri="{BB962C8B-B14F-4D97-AF65-F5344CB8AC3E}">
        <p14:creationId xmlns:p14="http://schemas.microsoft.com/office/powerpoint/2010/main" val="14796968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55"/>
                                        </p:tgtEl>
                                        <p:attrNameLst>
                                          <p:attrName>style.visibility</p:attrName>
                                        </p:attrNameLst>
                                      </p:cBhvr>
                                      <p:to>
                                        <p:strVal val="visible"/>
                                      </p:to>
                                    </p:set>
                                    <p:anim calcmode="lin" valueType="num">
                                      <p:cBhvr additive="base">
                                        <p:cTn id="14" dur="500" fill="hold"/>
                                        <p:tgtEl>
                                          <p:spTgt spid="55"/>
                                        </p:tgtEl>
                                        <p:attrNameLst>
                                          <p:attrName>ppt_x</p:attrName>
                                        </p:attrNameLst>
                                      </p:cBhvr>
                                      <p:tavLst>
                                        <p:tav tm="0">
                                          <p:val>
                                            <p:strVal val="#ppt_x"/>
                                          </p:val>
                                        </p:tav>
                                        <p:tav tm="100000">
                                          <p:val>
                                            <p:strVal val="#ppt_x"/>
                                          </p:val>
                                        </p:tav>
                                      </p:tavLst>
                                    </p:anim>
                                    <p:anim calcmode="lin" valueType="num">
                                      <p:cBhvr additive="base">
                                        <p:cTn id="15" dur="500" fill="hold"/>
                                        <p:tgtEl>
                                          <p:spTgt spid="55"/>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62"/>
                                        </p:tgtEl>
                                        <p:attrNameLst>
                                          <p:attrName>style.visibility</p:attrName>
                                        </p:attrNameLst>
                                      </p:cBhvr>
                                      <p:to>
                                        <p:strVal val="visible"/>
                                      </p:to>
                                    </p:set>
                                    <p:animEffect transition="in" filter="fade">
                                      <p:cBhvr>
                                        <p:cTn id="19" dur="300"/>
                                        <p:tgtEl>
                                          <p:spTgt spid="62"/>
                                        </p:tgtEl>
                                      </p:cBhvr>
                                    </p:animEffect>
                                  </p:childTnLst>
                                </p:cTn>
                              </p:par>
                            </p:childTnLst>
                          </p:cTn>
                        </p:par>
                        <p:par>
                          <p:cTn id="20" fill="hold">
                            <p:stCondLst>
                              <p:cond delay="1300"/>
                            </p:stCondLst>
                            <p:childTnLst>
                              <p:par>
                                <p:cTn id="21" presetID="2" presetClass="entr" presetSubtype="1" fill="hold" nodeType="afterEffect">
                                  <p:stCondLst>
                                    <p:cond delay="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54"/>
                                        </p:tgtEl>
                                        <p:attrNameLst>
                                          <p:attrName>style.visibility</p:attrName>
                                        </p:attrNameLst>
                                      </p:cBhvr>
                                      <p:to>
                                        <p:strVal val="visible"/>
                                      </p:to>
                                    </p:set>
                                    <p:animEffect transition="in" filter="fade">
                                      <p:cBhvr>
                                        <p:cTn id="28" dur="300"/>
                                        <p:tgtEl>
                                          <p:spTgt spid="54"/>
                                        </p:tgtEl>
                                      </p:cBhvr>
                                    </p:animEffect>
                                  </p:childTnLst>
                                </p:cTn>
                              </p:par>
                            </p:childTnLst>
                          </p:cTn>
                        </p:par>
                        <p:par>
                          <p:cTn id="29" fill="hold">
                            <p:stCondLst>
                              <p:cond delay="2100"/>
                            </p:stCondLst>
                            <p:childTnLst>
                              <p:par>
                                <p:cTn id="30" presetID="2" presetClass="entr" presetSubtype="1"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0-#ppt_h/2"/>
                                          </p:val>
                                        </p:tav>
                                        <p:tav tm="100000">
                                          <p:val>
                                            <p:strVal val="#ppt_y"/>
                                          </p:val>
                                        </p:tav>
                                      </p:tavLst>
                                    </p:anim>
                                  </p:childTnLst>
                                </p:cTn>
                              </p:par>
                            </p:childTnLst>
                          </p:cTn>
                        </p:par>
                        <p:par>
                          <p:cTn id="34" fill="hold">
                            <p:stCondLst>
                              <p:cond delay="2600"/>
                            </p:stCondLst>
                            <p:childTnLst>
                              <p:par>
                                <p:cTn id="35" presetID="1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46"/>
                                        </p:tgtEl>
                                        <p:attrNameLst>
                                          <p:attrName>style.visibility</p:attrName>
                                        </p:attrNameLst>
                                      </p:cBhvr>
                                      <p:to>
                                        <p:strVal val="visible"/>
                                      </p:to>
                                    </p:set>
                                    <p:animEffect transition="in" filter="fade">
                                      <p:cBhvr>
                                        <p:cTn id="37" dur="300"/>
                                        <p:tgtEl>
                                          <p:spTgt spid="46"/>
                                        </p:tgtEl>
                                      </p:cBhvr>
                                    </p:animEffect>
                                  </p:childTnLst>
                                </p:cTn>
                              </p:par>
                            </p:childTnLst>
                          </p:cTn>
                        </p:par>
                        <p:par>
                          <p:cTn id="38" fill="hold">
                            <p:stCondLst>
                              <p:cond delay="2900"/>
                            </p:stCondLst>
                            <p:childTnLst>
                              <p:par>
                                <p:cTn id="39" presetID="10"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6" grpId="0"/>
      <p:bldP spid="54" grpId="0"/>
      <p:bldP spid="62" grpId="0"/>
      <p:bldP spid="29" grpId="0"/>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55_mockup_06">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349" y="5105085"/>
            <a:ext cx="7570273" cy="717599"/>
          </a:xfrm>
          <a:prstGeom prst="rect">
            <a:avLst/>
          </a:prstGeom>
        </p:spPr>
      </p:pic>
      <p:sp>
        <p:nvSpPr>
          <p:cNvPr id="40"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sp>
        <p:nvSpPr>
          <p:cNvPr id="41"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grpSp>
        <p:nvGrpSpPr>
          <p:cNvPr id="42" name="Group 41"/>
          <p:cNvGrpSpPr/>
          <p:nvPr/>
        </p:nvGrpSpPr>
        <p:grpSpPr>
          <a:xfrm>
            <a:off x="6570309" y="2090470"/>
            <a:ext cx="2181060" cy="4386013"/>
            <a:chOff x="2802395" y="1411406"/>
            <a:chExt cx="1799374" cy="3618461"/>
          </a:xfrm>
        </p:grpSpPr>
        <p:sp>
          <p:nvSpPr>
            <p:cNvPr id="43" name="Line 1"/>
            <p:cNvSpPr>
              <a:spLocks noChangeShapeType="1"/>
            </p:cNvSpPr>
            <p:nvPr/>
          </p:nvSpPr>
          <p:spPr bwMode="auto">
            <a:xfrm>
              <a:off x="2802395" y="1856769"/>
              <a:ext cx="896" cy="799323"/>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44" name="Line 2"/>
            <p:cNvSpPr>
              <a:spLocks noChangeShapeType="1"/>
            </p:cNvSpPr>
            <p:nvPr/>
          </p:nvSpPr>
          <p:spPr bwMode="auto">
            <a:xfrm>
              <a:off x="4600873" y="1856769"/>
              <a:ext cx="896" cy="223129"/>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45" name="Freeform 3"/>
            <p:cNvSpPr>
              <a:spLocks noChangeArrowheads="1"/>
            </p:cNvSpPr>
            <p:nvPr/>
          </p:nvSpPr>
          <p:spPr bwMode="auto">
            <a:xfrm>
              <a:off x="2807772"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solidFill>
              <a:srgbClr val="16181C"/>
            </a:solidFill>
            <a:ln>
              <a:noFill/>
            </a:ln>
            <a:effectLst/>
            <a:extLst>
              <a:ext uri="{91240B29-F687-4f45-9708-019B960494DF}">
                <a14:hiddenLine xmlns:a14="http://schemas.microsoft.com/office/drawing/2010/main" xmlns="" w="9525" cap="flat">
                  <a:solidFill>
                    <a:srgbClr val="36090A"/>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6" name="Freeform 4"/>
            <p:cNvSpPr>
              <a:spLocks noChangeArrowheads="1"/>
            </p:cNvSpPr>
            <p:nvPr/>
          </p:nvSpPr>
          <p:spPr bwMode="auto">
            <a:xfrm>
              <a:off x="2807772"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noFill/>
            <a:ln w="20160" cap="flat">
              <a:solidFill>
                <a:schemeClr val="accent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7" name="Freeform 8"/>
            <p:cNvSpPr>
              <a:spLocks noChangeArrowheads="1"/>
            </p:cNvSpPr>
            <p:nvPr/>
          </p:nvSpPr>
          <p:spPr bwMode="auto">
            <a:xfrm>
              <a:off x="3073018" y="1562848"/>
              <a:ext cx="43013" cy="43013"/>
            </a:xfrm>
            <a:custGeom>
              <a:avLst/>
              <a:gdLst>
                <a:gd name="T0" fmla="*/ 211 w 212"/>
                <a:gd name="T1" fmla="*/ 112 h 212"/>
                <a:gd name="T2" fmla="*/ 211 w 212"/>
                <a:gd name="T3" fmla="*/ 112 h 212"/>
                <a:gd name="T4" fmla="*/ 112 w 212"/>
                <a:gd name="T5" fmla="*/ 211 h 212"/>
                <a:gd name="T6" fmla="*/ 0 w 212"/>
                <a:gd name="T7" fmla="*/ 112 h 212"/>
                <a:gd name="T8" fmla="*/ 112 w 212"/>
                <a:gd name="T9" fmla="*/ 0 h 212"/>
                <a:gd name="T10" fmla="*/ 211 w 212"/>
                <a:gd name="T11" fmla="*/ 112 h 212"/>
              </a:gdLst>
              <a:ahLst/>
              <a:cxnLst>
                <a:cxn ang="0">
                  <a:pos x="T0" y="T1"/>
                </a:cxn>
                <a:cxn ang="0">
                  <a:pos x="T2" y="T3"/>
                </a:cxn>
                <a:cxn ang="0">
                  <a:pos x="T4" y="T5"/>
                </a:cxn>
                <a:cxn ang="0">
                  <a:pos x="T6" y="T7"/>
                </a:cxn>
                <a:cxn ang="0">
                  <a:pos x="T8" y="T9"/>
                </a:cxn>
                <a:cxn ang="0">
                  <a:pos x="T10" y="T11"/>
                </a:cxn>
              </a:cxnLst>
              <a:rect l="0" t="0" r="r" b="b"/>
              <a:pathLst>
                <a:path w="212" h="212">
                  <a:moveTo>
                    <a:pt x="211" y="112"/>
                  </a:moveTo>
                  <a:lnTo>
                    <a:pt x="211" y="112"/>
                  </a:lnTo>
                  <a:cubicBezTo>
                    <a:pt x="211" y="169"/>
                    <a:pt x="169" y="211"/>
                    <a:pt x="112" y="211"/>
                  </a:cubicBezTo>
                  <a:cubicBezTo>
                    <a:pt x="56" y="211"/>
                    <a:pt x="0" y="169"/>
                    <a:pt x="0" y="112"/>
                  </a:cubicBezTo>
                  <a:cubicBezTo>
                    <a:pt x="0" y="56"/>
                    <a:pt x="56" y="0"/>
                    <a:pt x="112" y="0"/>
                  </a:cubicBezTo>
                  <a:cubicBezTo>
                    <a:pt x="169" y="0"/>
                    <a:pt x="211" y="56"/>
                    <a:pt x="211" y="112"/>
                  </a:cubicBezTo>
                </a:path>
              </a:pathLst>
            </a:custGeom>
            <a:solidFill>
              <a:srgbClr val="51515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8" name="Freeform 9"/>
            <p:cNvSpPr>
              <a:spLocks noChangeArrowheads="1"/>
            </p:cNvSpPr>
            <p:nvPr/>
          </p:nvSpPr>
          <p:spPr bwMode="auto">
            <a:xfrm>
              <a:off x="3073018" y="1562848"/>
              <a:ext cx="43013" cy="45701"/>
            </a:xfrm>
            <a:custGeom>
              <a:avLst/>
              <a:gdLst>
                <a:gd name="T0" fmla="*/ 112 w 212"/>
                <a:gd name="T1" fmla="*/ 0 h 226"/>
                <a:gd name="T2" fmla="*/ 112 w 212"/>
                <a:gd name="T3" fmla="*/ 0 h 226"/>
                <a:gd name="T4" fmla="*/ 0 w 212"/>
                <a:gd name="T5" fmla="*/ 112 h 226"/>
                <a:gd name="T6" fmla="*/ 99 w 212"/>
                <a:gd name="T7" fmla="*/ 225 h 226"/>
                <a:gd name="T8" fmla="*/ 112 w 212"/>
                <a:gd name="T9" fmla="*/ 225 h 226"/>
                <a:gd name="T10" fmla="*/ 211 w 212"/>
                <a:gd name="T11" fmla="*/ 112 h 226"/>
                <a:gd name="T12" fmla="*/ 211 w 212"/>
                <a:gd name="T13" fmla="*/ 112 h 226"/>
                <a:gd name="T14" fmla="*/ 211 w 212"/>
                <a:gd name="T15" fmla="*/ 112 h 226"/>
                <a:gd name="T16" fmla="*/ 112 w 212"/>
                <a:gd name="T17" fmla="*/ 211 h 226"/>
                <a:gd name="T18" fmla="*/ 0 w 212"/>
                <a:gd name="T19" fmla="*/ 112 h 226"/>
                <a:gd name="T20" fmla="*/ 112 w 212"/>
                <a:gd name="T21" fmla="*/ 0 h 226"/>
                <a:gd name="T22" fmla="*/ 211 w 212"/>
                <a:gd name="T23" fmla="*/ 112 h 226"/>
                <a:gd name="T24" fmla="*/ 211 w 212"/>
                <a:gd name="T25" fmla="*/ 112 h 226"/>
                <a:gd name="T26" fmla="*/ 211 w 212"/>
                <a:gd name="T27" fmla="*/ 112 h 226"/>
                <a:gd name="T28" fmla="*/ 211 w 212"/>
                <a:gd name="T29" fmla="*/ 112 h 226"/>
                <a:gd name="T30" fmla="*/ 112 w 212"/>
                <a:gd name="T3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26">
                  <a:moveTo>
                    <a:pt x="112" y="0"/>
                  </a:moveTo>
                  <a:lnTo>
                    <a:pt x="112" y="0"/>
                  </a:lnTo>
                  <a:cubicBezTo>
                    <a:pt x="42" y="0"/>
                    <a:pt x="0" y="42"/>
                    <a:pt x="0" y="112"/>
                  </a:cubicBezTo>
                  <a:cubicBezTo>
                    <a:pt x="0" y="169"/>
                    <a:pt x="42" y="211"/>
                    <a:pt x="99" y="225"/>
                  </a:cubicBezTo>
                  <a:cubicBezTo>
                    <a:pt x="112" y="225"/>
                    <a:pt x="112" y="225"/>
                    <a:pt x="112" y="225"/>
                  </a:cubicBezTo>
                  <a:cubicBezTo>
                    <a:pt x="169" y="211"/>
                    <a:pt x="211" y="169"/>
                    <a:pt x="211" y="112"/>
                  </a:cubicBezTo>
                  <a:lnTo>
                    <a:pt x="211" y="112"/>
                  </a:lnTo>
                  <a:lnTo>
                    <a:pt x="211" y="112"/>
                  </a:lnTo>
                  <a:cubicBezTo>
                    <a:pt x="211" y="169"/>
                    <a:pt x="169" y="211"/>
                    <a:pt x="112" y="211"/>
                  </a:cubicBezTo>
                  <a:cubicBezTo>
                    <a:pt x="56" y="211"/>
                    <a:pt x="0" y="169"/>
                    <a:pt x="0" y="112"/>
                  </a:cubicBezTo>
                  <a:cubicBezTo>
                    <a:pt x="0" y="56"/>
                    <a:pt x="56" y="0"/>
                    <a:pt x="112" y="0"/>
                  </a:cubicBezTo>
                  <a:cubicBezTo>
                    <a:pt x="169" y="0"/>
                    <a:pt x="211" y="56"/>
                    <a:pt x="211" y="112"/>
                  </a:cubicBezTo>
                  <a:lnTo>
                    <a:pt x="211" y="112"/>
                  </a:lnTo>
                  <a:lnTo>
                    <a:pt x="211" y="112"/>
                  </a:lnTo>
                  <a:lnTo>
                    <a:pt x="211" y="112"/>
                  </a:lnTo>
                  <a:cubicBezTo>
                    <a:pt x="211" y="42"/>
                    <a:pt x="169" y="0"/>
                    <a:pt x="112" y="0"/>
                  </a:cubicBezTo>
                </a:path>
              </a:pathLst>
            </a:custGeom>
            <a:solidFill>
              <a:srgbClr val="101112"/>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9" name="Freeform 10"/>
            <p:cNvSpPr>
              <a:spLocks noChangeArrowheads="1"/>
            </p:cNvSpPr>
            <p:nvPr/>
          </p:nvSpPr>
          <p:spPr bwMode="auto">
            <a:xfrm>
              <a:off x="3073018" y="1562848"/>
              <a:ext cx="43013" cy="43013"/>
            </a:xfrm>
            <a:custGeom>
              <a:avLst/>
              <a:gdLst>
                <a:gd name="T0" fmla="*/ 112 w 212"/>
                <a:gd name="T1" fmla="*/ 0 h 212"/>
                <a:gd name="T2" fmla="*/ 112 w 212"/>
                <a:gd name="T3" fmla="*/ 0 h 212"/>
                <a:gd name="T4" fmla="*/ 0 w 212"/>
                <a:gd name="T5" fmla="*/ 112 h 212"/>
                <a:gd name="T6" fmla="*/ 112 w 212"/>
                <a:gd name="T7" fmla="*/ 211 h 212"/>
                <a:gd name="T8" fmla="*/ 211 w 212"/>
                <a:gd name="T9" fmla="*/ 112 h 212"/>
                <a:gd name="T10" fmla="*/ 211 w 212"/>
                <a:gd name="T11" fmla="*/ 112 h 212"/>
                <a:gd name="T12" fmla="*/ 197 w 212"/>
                <a:gd name="T13" fmla="*/ 112 h 212"/>
                <a:gd name="T14" fmla="*/ 169 w 212"/>
                <a:gd name="T15" fmla="*/ 169 h 212"/>
                <a:gd name="T16" fmla="*/ 112 w 212"/>
                <a:gd name="T17" fmla="*/ 197 h 212"/>
                <a:gd name="T18" fmla="*/ 42 w 212"/>
                <a:gd name="T19" fmla="*/ 169 h 212"/>
                <a:gd name="T20" fmla="*/ 14 w 212"/>
                <a:gd name="T21" fmla="*/ 112 h 212"/>
                <a:gd name="T22" fmla="*/ 42 w 212"/>
                <a:gd name="T23" fmla="*/ 42 h 212"/>
                <a:gd name="T24" fmla="*/ 112 w 212"/>
                <a:gd name="T25" fmla="*/ 14 h 212"/>
                <a:gd name="T26" fmla="*/ 169 w 212"/>
                <a:gd name="T27" fmla="*/ 42 h 212"/>
                <a:gd name="T28" fmla="*/ 197 w 212"/>
                <a:gd name="T29" fmla="*/ 112 h 212"/>
                <a:gd name="T30" fmla="*/ 211 w 212"/>
                <a:gd name="T31" fmla="*/ 112 h 212"/>
                <a:gd name="T32" fmla="*/ 112 w 212"/>
                <a:gd name="T3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212">
                  <a:moveTo>
                    <a:pt x="112" y="0"/>
                  </a:moveTo>
                  <a:lnTo>
                    <a:pt x="112" y="0"/>
                  </a:lnTo>
                  <a:cubicBezTo>
                    <a:pt x="56" y="0"/>
                    <a:pt x="0" y="56"/>
                    <a:pt x="0" y="112"/>
                  </a:cubicBezTo>
                  <a:cubicBezTo>
                    <a:pt x="0" y="169"/>
                    <a:pt x="56" y="211"/>
                    <a:pt x="112" y="211"/>
                  </a:cubicBezTo>
                  <a:cubicBezTo>
                    <a:pt x="169" y="211"/>
                    <a:pt x="211" y="169"/>
                    <a:pt x="211" y="112"/>
                  </a:cubicBezTo>
                  <a:lnTo>
                    <a:pt x="211" y="112"/>
                  </a:lnTo>
                  <a:cubicBezTo>
                    <a:pt x="197" y="112"/>
                    <a:pt x="197" y="112"/>
                    <a:pt x="197" y="112"/>
                  </a:cubicBezTo>
                  <a:cubicBezTo>
                    <a:pt x="197" y="126"/>
                    <a:pt x="183" y="155"/>
                    <a:pt x="169" y="169"/>
                  </a:cubicBezTo>
                  <a:cubicBezTo>
                    <a:pt x="155" y="183"/>
                    <a:pt x="127" y="197"/>
                    <a:pt x="112" y="197"/>
                  </a:cubicBezTo>
                  <a:cubicBezTo>
                    <a:pt x="85" y="197"/>
                    <a:pt x="56" y="183"/>
                    <a:pt x="42" y="169"/>
                  </a:cubicBezTo>
                  <a:cubicBezTo>
                    <a:pt x="28" y="155"/>
                    <a:pt x="14" y="126"/>
                    <a:pt x="14" y="112"/>
                  </a:cubicBezTo>
                  <a:cubicBezTo>
                    <a:pt x="14" y="85"/>
                    <a:pt x="28" y="56"/>
                    <a:pt x="42" y="42"/>
                  </a:cubicBezTo>
                  <a:cubicBezTo>
                    <a:pt x="56" y="28"/>
                    <a:pt x="85" y="14"/>
                    <a:pt x="112" y="14"/>
                  </a:cubicBezTo>
                  <a:cubicBezTo>
                    <a:pt x="127" y="14"/>
                    <a:pt x="155" y="28"/>
                    <a:pt x="169" y="42"/>
                  </a:cubicBezTo>
                  <a:cubicBezTo>
                    <a:pt x="183" y="56"/>
                    <a:pt x="197" y="85"/>
                    <a:pt x="197" y="112"/>
                  </a:cubicBezTo>
                  <a:cubicBezTo>
                    <a:pt x="211" y="112"/>
                    <a:pt x="211" y="112"/>
                    <a:pt x="211" y="112"/>
                  </a:cubicBezTo>
                  <a:cubicBezTo>
                    <a:pt x="211" y="56"/>
                    <a:pt x="169" y="0"/>
                    <a:pt x="112" y="0"/>
                  </a:cubicBezTo>
                </a:path>
              </a:pathLst>
            </a:custGeom>
            <a:solidFill>
              <a:srgbClr val="1C1C1C"/>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0" name="Freeform 23"/>
            <p:cNvSpPr>
              <a:spLocks noChangeArrowheads="1"/>
            </p:cNvSpPr>
            <p:nvPr/>
          </p:nvSpPr>
          <p:spPr bwMode="auto">
            <a:xfrm>
              <a:off x="2867811" y="1699951"/>
              <a:ext cx="1653309" cy="2906956"/>
            </a:xfrm>
            <a:custGeom>
              <a:avLst/>
              <a:gdLst>
                <a:gd name="T0" fmla="*/ 8137 w 8138"/>
                <a:gd name="T1" fmla="*/ 14304 h 14305"/>
                <a:gd name="T2" fmla="*/ 0 w 8138"/>
                <a:gd name="T3" fmla="*/ 14304 h 14305"/>
                <a:gd name="T4" fmla="*/ 0 w 8138"/>
                <a:gd name="T5" fmla="*/ 0 h 14305"/>
                <a:gd name="T6" fmla="*/ 8137 w 8138"/>
                <a:gd name="T7" fmla="*/ 0 h 14305"/>
                <a:gd name="T8" fmla="*/ 8137 w 8138"/>
                <a:gd name="T9" fmla="*/ 14304 h 14305"/>
              </a:gdLst>
              <a:ahLst/>
              <a:cxnLst>
                <a:cxn ang="0">
                  <a:pos x="T0" y="T1"/>
                </a:cxn>
                <a:cxn ang="0">
                  <a:pos x="T2" y="T3"/>
                </a:cxn>
                <a:cxn ang="0">
                  <a:pos x="T4" y="T5"/>
                </a:cxn>
                <a:cxn ang="0">
                  <a:pos x="T6" y="T7"/>
                </a:cxn>
                <a:cxn ang="0">
                  <a:pos x="T8" y="T9"/>
                </a:cxn>
              </a:cxnLst>
              <a:rect l="0" t="0" r="r" b="b"/>
              <a:pathLst>
                <a:path w="8138" h="14305">
                  <a:moveTo>
                    <a:pt x="8137" y="14304"/>
                  </a:moveTo>
                  <a:lnTo>
                    <a:pt x="0" y="14304"/>
                  </a:lnTo>
                  <a:lnTo>
                    <a:pt x="0" y="0"/>
                  </a:lnTo>
                  <a:lnTo>
                    <a:pt x="8137" y="0"/>
                  </a:lnTo>
                  <a:lnTo>
                    <a:pt x="8137" y="14304"/>
                  </a:lnTo>
                </a:path>
              </a:pathLst>
            </a:custGeom>
            <a:solidFill>
              <a:srgbClr val="333333"/>
            </a:solidFill>
            <a:ln>
              <a:noFill/>
            </a:ln>
            <a:effectLst/>
            <a:extLst>
              <a:ext uri="{91240B29-F687-4f45-9708-019B960494DF}">
                <a14:hiddenLine xmlns:a14="http://schemas.microsoft.com/office/drawing/2010/main" xmlns="" w="9525" cap="flat">
                  <a:solidFill>
                    <a:srgbClr val="36090A"/>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1" name="Freeform 5"/>
            <p:cNvSpPr>
              <a:spLocks noChangeArrowheads="1"/>
            </p:cNvSpPr>
            <p:nvPr/>
          </p:nvSpPr>
          <p:spPr bwMode="auto">
            <a:xfrm>
              <a:off x="3655215" y="1539549"/>
              <a:ext cx="84772" cy="77065"/>
            </a:xfrm>
            <a:custGeom>
              <a:avLst/>
              <a:gdLst>
                <a:gd name="T0" fmla="*/ 379 w 380"/>
                <a:gd name="T1" fmla="*/ 197 h 380"/>
                <a:gd name="T2" fmla="*/ 379 w 380"/>
                <a:gd name="T3" fmla="*/ 197 h 380"/>
                <a:gd name="T4" fmla="*/ 183 w 380"/>
                <a:gd name="T5" fmla="*/ 379 h 380"/>
                <a:gd name="T6" fmla="*/ 0 w 380"/>
                <a:gd name="T7" fmla="*/ 197 h 380"/>
                <a:gd name="T8" fmla="*/ 183 w 380"/>
                <a:gd name="T9" fmla="*/ 0 h 380"/>
                <a:gd name="T10" fmla="*/ 379 w 380"/>
                <a:gd name="T11" fmla="*/ 197 h 380"/>
              </a:gdLst>
              <a:ahLst/>
              <a:cxnLst>
                <a:cxn ang="0">
                  <a:pos x="T0" y="T1"/>
                </a:cxn>
                <a:cxn ang="0">
                  <a:pos x="T2" y="T3"/>
                </a:cxn>
                <a:cxn ang="0">
                  <a:pos x="T4" y="T5"/>
                </a:cxn>
                <a:cxn ang="0">
                  <a:pos x="T6" y="T7"/>
                </a:cxn>
                <a:cxn ang="0">
                  <a:pos x="T8" y="T9"/>
                </a:cxn>
                <a:cxn ang="0">
                  <a:pos x="T10" y="T11"/>
                </a:cxn>
              </a:cxnLst>
              <a:rect l="0" t="0" r="r" b="b"/>
              <a:pathLst>
                <a:path w="380" h="380">
                  <a:moveTo>
                    <a:pt x="379" y="197"/>
                  </a:moveTo>
                  <a:lnTo>
                    <a:pt x="379" y="197"/>
                  </a:lnTo>
                  <a:cubicBezTo>
                    <a:pt x="379" y="295"/>
                    <a:pt x="295" y="379"/>
                    <a:pt x="183" y="379"/>
                  </a:cubicBezTo>
                  <a:cubicBezTo>
                    <a:pt x="84" y="379"/>
                    <a:pt x="0" y="295"/>
                    <a:pt x="0" y="197"/>
                  </a:cubicBezTo>
                  <a:cubicBezTo>
                    <a:pt x="0" y="84"/>
                    <a:pt x="84" y="0"/>
                    <a:pt x="183" y="0"/>
                  </a:cubicBezTo>
                  <a:cubicBezTo>
                    <a:pt x="295" y="0"/>
                    <a:pt x="379" y="84"/>
                    <a:pt x="379" y="197"/>
                  </a:cubicBezTo>
                </a:path>
              </a:pathLst>
            </a:custGeom>
            <a:solidFill>
              <a:schemeClr val="accent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2" name="Picture Placeholder 4"/>
          <p:cNvSpPr>
            <a:spLocks noGrp="1"/>
          </p:cNvSpPr>
          <p:nvPr>
            <p:ph type="pic" sz="quarter" idx="10"/>
          </p:nvPr>
        </p:nvSpPr>
        <p:spPr>
          <a:xfrm>
            <a:off x="6649091" y="2439599"/>
            <a:ext cx="2004483" cy="3524204"/>
          </a:xfrm>
        </p:spPr>
        <p:txBody>
          <a:bodyPr anchor="ctr"/>
          <a:lstStyle>
            <a:lvl1pPr algn="ctr">
              <a:defRPr/>
            </a:lvl1pPr>
          </a:lstStyle>
          <a:p>
            <a:r>
              <a:rPr lang="en-US"/>
              <a:t>Click icon to add picture</a:t>
            </a:r>
          </a:p>
        </p:txBody>
      </p:sp>
      <p:grpSp>
        <p:nvGrpSpPr>
          <p:cNvPr id="19" name="Group 18"/>
          <p:cNvGrpSpPr/>
          <p:nvPr/>
        </p:nvGrpSpPr>
        <p:grpSpPr>
          <a:xfrm>
            <a:off x="8841177" y="3642711"/>
            <a:ext cx="1713824" cy="2421727"/>
            <a:chOff x="3709988" y="443215"/>
            <a:chExt cx="2070100" cy="2925159"/>
          </a:xfrm>
        </p:grpSpPr>
        <p:sp>
          <p:nvSpPr>
            <p:cNvPr id="20"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1"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2" name="Freeform 21"/>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3" name="Freeform 22"/>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23"/>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5" name="Picture Placeholder 22"/>
          <p:cNvSpPr>
            <a:spLocks noGrp="1"/>
          </p:cNvSpPr>
          <p:nvPr>
            <p:ph type="pic" sz="quarter" idx="19"/>
          </p:nvPr>
        </p:nvSpPr>
        <p:spPr>
          <a:xfrm>
            <a:off x="8968575" y="4145557"/>
            <a:ext cx="1401091" cy="1400217"/>
          </a:xfrm>
          <a:prstGeom prst="ellipse">
            <a:avLst/>
          </a:prstGeom>
        </p:spPr>
        <p:txBody>
          <a:bodyPr anchor="ctr"/>
          <a:lstStyle>
            <a:lvl1pPr algn="ctr">
              <a:defRPr/>
            </a:lvl1pPr>
          </a:lstStyle>
          <a:p>
            <a:r>
              <a:rPr lang="en-US"/>
              <a:t>Click icon to add picture</a:t>
            </a:r>
            <a:endParaRPr lang="en-US" dirty="0"/>
          </a:p>
        </p:txBody>
      </p:sp>
      <p:grpSp>
        <p:nvGrpSpPr>
          <p:cNvPr id="33" name="Group 32"/>
          <p:cNvGrpSpPr/>
          <p:nvPr/>
        </p:nvGrpSpPr>
        <p:grpSpPr>
          <a:xfrm>
            <a:off x="4784853" y="3642711"/>
            <a:ext cx="1713824" cy="2421727"/>
            <a:chOff x="3709988" y="443215"/>
            <a:chExt cx="2070100" cy="2925159"/>
          </a:xfrm>
        </p:grpSpPr>
        <p:sp>
          <p:nvSpPr>
            <p:cNvPr id="34"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5"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6"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7"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8"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9" name="Picture Placeholder 22"/>
          <p:cNvSpPr>
            <a:spLocks noGrp="1"/>
          </p:cNvSpPr>
          <p:nvPr>
            <p:ph type="pic" sz="quarter" idx="22"/>
          </p:nvPr>
        </p:nvSpPr>
        <p:spPr>
          <a:xfrm>
            <a:off x="4912251" y="4145557"/>
            <a:ext cx="1401091" cy="1400217"/>
          </a:xfrm>
          <a:prstGeom prst="ellipse">
            <a:avLst/>
          </a:prstGeo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5849976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 calcmode="lin" valueType="num">
                                      <p:cBhvr additive="base">
                                        <p:cTn id="14" dur="500" fill="hold"/>
                                        <p:tgtEl>
                                          <p:spTgt spid="42"/>
                                        </p:tgtEl>
                                        <p:attrNameLst>
                                          <p:attrName>ppt_x</p:attrName>
                                        </p:attrNameLst>
                                      </p:cBhvr>
                                      <p:tavLst>
                                        <p:tav tm="0">
                                          <p:val>
                                            <p:strVal val="#ppt_x"/>
                                          </p:val>
                                        </p:tav>
                                        <p:tav tm="100000">
                                          <p:val>
                                            <p:strVal val="#ppt_x"/>
                                          </p:val>
                                        </p:tav>
                                      </p:tavLst>
                                    </p:anim>
                                    <p:anim calcmode="lin" valueType="num">
                                      <p:cBhvr additive="base">
                                        <p:cTn id="15" dur="500" fill="hold"/>
                                        <p:tgtEl>
                                          <p:spTgt spid="42"/>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52"/>
                                        </p:tgtEl>
                                        <p:attrNameLst>
                                          <p:attrName>style.visibility</p:attrName>
                                        </p:attrNameLst>
                                      </p:cBhvr>
                                      <p:to>
                                        <p:strVal val="visible"/>
                                      </p:to>
                                    </p:set>
                                    <p:animEffect transition="in" filter="fade">
                                      <p:cBhvr>
                                        <p:cTn id="19" dur="300"/>
                                        <p:tgtEl>
                                          <p:spTgt spid="52"/>
                                        </p:tgtEl>
                                      </p:cBhvr>
                                    </p:animEffect>
                                  </p:childTnLst>
                                </p:cTn>
                              </p:par>
                            </p:childTnLst>
                          </p:cTn>
                        </p:par>
                        <p:par>
                          <p:cTn id="20" fill="hold">
                            <p:stCondLst>
                              <p:cond delay="1300"/>
                            </p:stCondLst>
                            <p:childTnLst>
                              <p:par>
                                <p:cTn id="21" presetID="2" presetClass="entr" presetSubtype="1" fill="hold" nodeType="after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additive="base">
                                        <p:cTn id="23" dur="500" fill="hold"/>
                                        <p:tgtEl>
                                          <p:spTgt spid="33"/>
                                        </p:tgtEl>
                                        <p:attrNameLst>
                                          <p:attrName>ppt_x</p:attrName>
                                        </p:attrNameLst>
                                      </p:cBhvr>
                                      <p:tavLst>
                                        <p:tav tm="0">
                                          <p:val>
                                            <p:strVal val="#ppt_x"/>
                                          </p:val>
                                        </p:tav>
                                        <p:tav tm="100000">
                                          <p:val>
                                            <p:strVal val="#ppt_x"/>
                                          </p:val>
                                        </p:tav>
                                      </p:tavLst>
                                    </p:anim>
                                    <p:anim calcmode="lin" valueType="num">
                                      <p:cBhvr additive="base">
                                        <p:cTn id="24" dur="500" fill="hold"/>
                                        <p:tgtEl>
                                          <p:spTgt spid="33"/>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39"/>
                                        </p:tgtEl>
                                        <p:attrNameLst>
                                          <p:attrName>style.visibility</p:attrName>
                                        </p:attrNameLst>
                                      </p:cBhvr>
                                      <p:to>
                                        <p:strVal val="visible"/>
                                      </p:to>
                                    </p:set>
                                    <p:animEffect transition="in" filter="fade">
                                      <p:cBhvr>
                                        <p:cTn id="28" dur="300"/>
                                        <p:tgtEl>
                                          <p:spTgt spid="39"/>
                                        </p:tgtEl>
                                      </p:cBhvr>
                                    </p:animEffect>
                                  </p:childTnLst>
                                </p:cTn>
                              </p:par>
                            </p:childTnLst>
                          </p:cTn>
                        </p:par>
                        <p:par>
                          <p:cTn id="29" fill="hold">
                            <p:stCondLst>
                              <p:cond delay="2100"/>
                            </p:stCondLst>
                            <p:childTnLst>
                              <p:par>
                                <p:cTn id="30" presetID="2" presetClass="entr" presetSubtype="1"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0-#ppt_h/2"/>
                                          </p:val>
                                        </p:tav>
                                        <p:tav tm="100000">
                                          <p:val>
                                            <p:strVal val="#ppt_y"/>
                                          </p:val>
                                        </p:tav>
                                      </p:tavLst>
                                    </p:anim>
                                  </p:childTnLst>
                                </p:cTn>
                              </p:par>
                            </p:childTnLst>
                          </p:cTn>
                        </p:par>
                        <p:par>
                          <p:cTn id="34" fill="hold">
                            <p:stCondLst>
                              <p:cond delay="2600"/>
                            </p:stCondLst>
                            <p:childTnLst>
                              <p:par>
                                <p:cTn id="35" presetID="1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25"/>
                                        </p:tgtEl>
                                        <p:attrNameLst>
                                          <p:attrName>style.visibility</p:attrName>
                                        </p:attrNameLst>
                                      </p:cBhvr>
                                      <p:to>
                                        <p:strVal val="visible"/>
                                      </p:to>
                                    </p:set>
                                    <p:animEffect transition="in" filter="fade">
                                      <p:cBhvr>
                                        <p:cTn id="37" dur="300"/>
                                        <p:tgtEl>
                                          <p:spTgt spid="25"/>
                                        </p:tgtEl>
                                      </p:cBhvr>
                                    </p:animEffect>
                                  </p:childTnLst>
                                </p:cTn>
                              </p:par>
                            </p:childTnLst>
                          </p:cTn>
                        </p:par>
                        <p:par>
                          <p:cTn id="38" fill="hold">
                            <p:stCondLst>
                              <p:cond delay="2900"/>
                            </p:stCondLst>
                            <p:childTnLst>
                              <p:par>
                                <p:cTn id="39" presetID="10" presetClass="entr" presetSubtype="0"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tmplLst>
          <p:tmpl>
            <p:tnLst>
              <p:par>
                <p:cTn presetID="10" presetClass="entr" presetSubtype="0" fill="hold" nodeType="with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P spid="52" grpId="0"/>
      <p:bldP spid="25" grpId="0"/>
      <p:bldP spid="39" grpId="0"/>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56_mockup_06">
    <p:spTree>
      <p:nvGrpSpPr>
        <p:cNvPr id="1" name=""/>
        <p:cNvGrpSpPr/>
        <p:nvPr/>
      </p:nvGrpSpPr>
      <p:grpSpPr>
        <a:xfrm>
          <a:off x="0" y="0"/>
          <a:ext cx="0" cy="0"/>
          <a:chOff x="0" y="0"/>
          <a:chExt cx="0" cy="0"/>
        </a:xfrm>
      </p:grpSpPr>
      <p:sp>
        <p:nvSpPr>
          <p:cNvPr id="3" name="Text Placeholder 18"/>
          <p:cNvSpPr>
            <a:spLocks noGrp="1"/>
          </p:cNvSpPr>
          <p:nvPr>
            <p:ph type="body" sz="quarter" idx="17"/>
          </p:nvPr>
        </p:nvSpPr>
        <p:spPr>
          <a:xfrm>
            <a:off x="555689" y="1594720"/>
            <a:ext cx="2634636" cy="4779576"/>
          </a:xfrm>
        </p:spPr>
        <p:txBody>
          <a:bodyPr>
            <a:normAutofit/>
          </a:bodyPr>
          <a:lstStyle>
            <a:lvl1pPr marL="0" indent="0" algn="just">
              <a:buNone/>
              <a:defRPr sz="800"/>
            </a:lvl1pPr>
            <a:lvl2pPr marL="609585" indent="0">
              <a:buNone/>
              <a:defRPr sz="933"/>
            </a:lvl2pPr>
            <a:lvl3pPr marL="1219170" indent="0">
              <a:buNone/>
              <a:defRPr sz="933"/>
            </a:lvl3pPr>
            <a:lvl4pPr marL="1828754" indent="0">
              <a:buNone/>
              <a:defRPr sz="933"/>
            </a:lvl4pPr>
            <a:lvl5pPr marL="2438339" indent="0">
              <a:buNone/>
              <a:defRPr sz="933"/>
            </a:lvl5pPr>
          </a:lstStyle>
          <a:p>
            <a:pPr lvl="0"/>
            <a:r>
              <a:rPr lang="en-US"/>
              <a:t>Click to edit Master text styles</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349" y="5103326"/>
            <a:ext cx="7570273" cy="717599"/>
          </a:xfrm>
          <a:prstGeom prst="rect">
            <a:avLst/>
          </a:prstGeom>
        </p:spPr>
      </p:pic>
      <p:grpSp>
        <p:nvGrpSpPr>
          <p:cNvPr id="39" name="Group 38"/>
          <p:cNvGrpSpPr/>
          <p:nvPr/>
        </p:nvGrpSpPr>
        <p:grpSpPr>
          <a:xfrm>
            <a:off x="9053440" y="3452321"/>
            <a:ext cx="1515107" cy="2772876"/>
            <a:chOff x="3489325" y="449263"/>
            <a:chExt cx="1663700" cy="3044825"/>
          </a:xfrm>
        </p:grpSpPr>
        <p:sp>
          <p:nvSpPr>
            <p:cNvPr id="40"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1"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2"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3"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4"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5"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6" name="Picture Placeholder 6"/>
          <p:cNvSpPr>
            <a:spLocks noGrp="1"/>
          </p:cNvSpPr>
          <p:nvPr>
            <p:ph type="pic" sz="quarter" idx="18"/>
          </p:nvPr>
        </p:nvSpPr>
        <p:spPr>
          <a:xfrm>
            <a:off x="9112419" y="4045114"/>
            <a:ext cx="1331511" cy="1580893"/>
          </a:xfrm>
          <a:prstGeom prst="roundRect">
            <a:avLst>
              <a:gd name="adj" fmla="val 14393"/>
            </a:avLst>
          </a:prstGeom>
        </p:spPr>
        <p:txBody>
          <a:bodyPr anchor="ctr"/>
          <a:lstStyle>
            <a:lvl1pPr algn="ctr">
              <a:defRPr/>
            </a:lvl1pPr>
          </a:lstStyle>
          <a:p>
            <a:r>
              <a:rPr lang="en-US"/>
              <a:t>Click icon to add picture</a:t>
            </a:r>
          </a:p>
        </p:txBody>
      </p:sp>
      <p:grpSp>
        <p:nvGrpSpPr>
          <p:cNvPr id="55" name="Group 54"/>
          <p:cNvGrpSpPr/>
          <p:nvPr/>
        </p:nvGrpSpPr>
        <p:grpSpPr>
          <a:xfrm>
            <a:off x="5228209" y="3452321"/>
            <a:ext cx="1515107" cy="2772876"/>
            <a:chOff x="3489325" y="449263"/>
            <a:chExt cx="1663700" cy="3044825"/>
          </a:xfrm>
        </p:grpSpPr>
        <p:sp>
          <p:nvSpPr>
            <p:cNvPr id="56"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7"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8"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9"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0"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1"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2" name="Picture Placeholder 6"/>
          <p:cNvSpPr>
            <a:spLocks noGrp="1"/>
          </p:cNvSpPr>
          <p:nvPr>
            <p:ph type="pic" sz="quarter" idx="22"/>
          </p:nvPr>
        </p:nvSpPr>
        <p:spPr>
          <a:xfrm>
            <a:off x="5287189" y="4045114"/>
            <a:ext cx="1331511" cy="1580893"/>
          </a:xfrm>
          <a:prstGeom prst="roundRect">
            <a:avLst>
              <a:gd name="adj" fmla="val 14393"/>
            </a:avLst>
          </a:prstGeom>
        </p:spPr>
        <p:txBody>
          <a:bodyPr anchor="ctr"/>
          <a:lstStyle>
            <a:lvl1pPr algn="ctr">
              <a:defRPr/>
            </a:lvl1pPr>
          </a:lstStyle>
          <a:p>
            <a:r>
              <a:rPr lang="en-US"/>
              <a:t>Click icon to add picture</a:t>
            </a:r>
          </a:p>
        </p:txBody>
      </p:sp>
      <p:sp>
        <p:nvSpPr>
          <p:cNvPr id="29" name="Title 1"/>
          <p:cNvSpPr>
            <a:spLocks noGrp="1"/>
          </p:cNvSpPr>
          <p:nvPr>
            <p:ph type="ctrTitle"/>
          </p:nvPr>
        </p:nvSpPr>
        <p:spPr>
          <a:xfrm>
            <a:off x="555037" y="289211"/>
            <a:ext cx="2605852" cy="1104452"/>
          </a:xfrm>
        </p:spPr>
        <p:txBody>
          <a:bodyPr anchor="ctr">
            <a:noAutofit/>
          </a:bodyPr>
          <a:lstStyle>
            <a:lvl1pPr algn="l">
              <a:lnSpc>
                <a:spcPct val="80000"/>
              </a:lnSpc>
              <a:defRPr sz="2400">
                <a:solidFill>
                  <a:srgbClr val="FFFFFF"/>
                </a:solidFill>
              </a:defRPr>
            </a:lvl1pPr>
          </a:lstStyle>
          <a:p>
            <a:r>
              <a:rPr lang="en-US"/>
              <a:t>Click to edit Master title style</a:t>
            </a:r>
            <a:endParaRPr lang="en-US" dirty="0"/>
          </a:p>
        </p:txBody>
      </p:sp>
      <p:grpSp>
        <p:nvGrpSpPr>
          <p:cNvPr id="30" name="Group 29"/>
          <p:cNvGrpSpPr/>
          <p:nvPr/>
        </p:nvGrpSpPr>
        <p:grpSpPr>
          <a:xfrm>
            <a:off x="6810270" y="2063653"/>
            <a:ext cx="2159335" cy="4540251"/>
            <a:chOff x="5348288" y="496888"/>
            <a:chExt cx="3155950" cy="6635750"/>
          </a:xfrm>
        </p:grpSpPr>
        <p:grpSp>
          <p:nvGrpSpPr>
            <p:cNvPr id="31" name="Group 30"/>
            <p:cNvGrpSpPr/>
            <p:nvPr/>
          </p:nvGrpSpPr>
          <p:grpSpPr>
            <a:xfrm>
              <a:off x="5394325" y="560388"/>
              <a:ext cx="3078163" cy="6540500"/>
              <a:chOff x="5394325" y="560388"/>
              <a:chExt cx="3078163" cy="6540500"/>
            </a:xfrm>
          </p:grpSpPr>
          <p:sp>
            <p:nvSpPr>
              <p:cNvPr id="33"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4"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5"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6"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7"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8"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2"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3" name="Picture Placeholder 5"/>
          <p:cNvSpPr>
            <a:spLocks noGrp="1"/>
          </p:cNvSpPr>
          <p:nvPr>
            <p:ph type="pic" sz="quarter" idx="15"/>
          </p:nvPr>
        </p:nvSpPr>
        <p:spPr>
          <a:xfrm>
            <a:off x="6988902" y="2705119"/>
            <a:ext cx="1818399" cy="3240223"/>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5684372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additive="base">
                                        <p:cTn id="14" dur="500" fill="hold"/>
                                        <p:tgtEl>
                                          <p:spTgt spid="30"/>
                                        </p:tgtEl>
                                        <p:attrNameLst>
                                          <p:attrName>ppt_x</p:attrName>
                                        </p:attrNameLst>
                                      </p:cBhvr>
                                      <p:tavLst>
                                        <p:tav tm="0">
                                          <p:val>
                                            <p:strVal val="#ppt_x"/>
                                          </p:val>
                                        </p:tav>
                                        <p:tav tm="100000">
                                          <p:val>
                                            <p:strVal val="#ppt_x"/>
                                          </p:val>
                                        </p:tav>
                                      </p:tavLst>
                                    </p:anim>
                                    <p:anim calcmode="lin" valueType="num">
                                      <p:cBhvr additive="base">
                                        <p:cTn id="15" dur="500" fill="hold"/>
                                        <p:tgtEl>
                                          <p:spTgt spid="30"/>
                                        </p:tgtEl>
                                        <p:attrNameLst>
                                          <p:attrName>ppt_y</p:attrName>
                                        </p:attrNameLst>
                                      </p:cBhvr>
                                      <p:tavLst>
                                        <p:tav tm="0">
                                          <p:val>
                                            <p:strVal val="0-#ppt_h/2"/>
                                          </p:val>
                                        </p:tav>
                                        <p:tav tm="100000">
                                          <p:val>
                                            <p:strVal val="#ppt_y"/>
                                          </p:val>
                                        </p:tav>
                                      </p:tavLst>
                                    </p:anim>
                                  </p:childTnLst>
                                </p:cTn>
                              </p:par>
                            </p:childTnLst>
                          </p:cTn>
                        </p:par>
                        <p:par>
                          <p:cTn id="16" fill="hold">
                            <p:stCondLst>
                              <p:cond delay="1000"/>
                            </p:stCondLst>
                            <p:childTnLst>
                              <p:par>
                                <p:cTn id="17" presetID="10" presetClass="entr" presetSubtype="0" fill="hold" grpId="0" nodeType="afterEffect" nodePh="1">
                                  <p:stCondLst>
                                    <p:cond delay="0"/>
                                  </p:stCondLst>
                                  <p:endCondLst>
                                    <p:cond evt="begin" delay="0">
                                      <p:tn val="17"/>
                                    </p:cond>
                                  </p:endCondLst>
                                  <p:childTnLst>
                                    <p:set>
                                      <p:cBhvr>
                                        <p:cTn id="18" dur="1" fill="hold">
                                          <p:stCondLst>
                                            <p:cond delay="0"/>
                                          </p:stCondLst>
                                        </p:cTn>
                                        <p:tgtEl>
                                          <p:spTgt spid="63"/>
                                        </p:tgtEl>
                                        <p:attrNameLst>
                                          <p:attrName>style.visibility</p:attrName>
                                        </p:attrNameLst>
                                      </p:cBhvr>
                                      <p:to>
                                        <p:strVal val="visible"/>
                                      </p:to>
                                    </p:set>
                                    <p:animEffect transition="in" filter="fade">
                                      <p:cBhvr>
                                        <p:cTn id="19" dur="300"/>
                                        <p:tgtEl>
                                          <p:spTgt spid="63"/>
                                        </p:tgtEl>
                                      </p:cBhvr>
                                    </p:animEffect>
                                  </p:childTnLst>
                                </p:cTn>
                              </p:par>
                            </p:childTnLst>
                          </p:cTn>
                        </p:par>
                        <p:par>
                          <p:cTn id="20" fill="hold">
                            <p:stCondLst>
                              <p:cond delay="1300"/>
                            </p:stCondLst>
                            <p:childTnLst>
                              <p:par>
                                <p:cTn id="21" presetID="2" presetClass="entr" presetSubtype="1"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500" fill="hold"/>
                                        <p:tgtEl>
                                          <p:spTgt spid="55"/>
                                        </p:tgtEl>
                                        <p:attrNameLst>
                                          <p:attrName>ppt_x</p:attrName>
                                        </p:attrNameLst>
                                      </p:cBhvr>
                                      <p:tavLst>
                                        <p:tav tm="0">
                                          <p:val>
                                            <p:strVal val="#ppt_x"/>
                                          </p:val>
                                        </p:tav>
                                        <p:tav tm="100000">
                                          <p:val>
                                            <p:strVal val="#ppt_x"/>
                                          </p:val>
                                        </p:tav>
                                      </p:tavLst>
                                    </p:anim>
                                    <p:anim calcmode="lin" valueType="num">
                                      <p:cBhvr additive="base">
                                        <p:cTn id="24" dur="500" fill="hold"/>
                                        <p:tgtEl>
                                          <p:spTgt spid="55"/>
                                        </p:tgtEl>
                                        <p:attrNameLst>
                                          <p:attrName>ppt_y</p:attrName>
                                        </p:attrNameLst>
                                      </p:cBhvr>
                                      <p:tavLst>
                                        <p:tav tm="0">
                                          <p:val>
                                            <p:strVal val="0-#ppt_h/2"/>
                                          </p:val>
                                        </p:tav>
                                        <p:tav tm="100000">
                                          <p:val>
                                            <p:strVal val="#ppt_y"/>
                                          </p:val>
                                        </p:tav>
                                      </p:tavLst>
                                    </p:anim>
                                  </p:childTnLst>
                                </p:cTn>
                              </p:par>
                            </p:childTnLst>
                          </p:cTn>
                        </p:par>
                        <p:par>
                          <p:cTn id="25" fill="hold">
                            <p:stCondLst>
                              <p:cond delay="1800"/>
                            </p:stCondLst>
                            <p:childTnLst>
                              <p:par>
                                <p:cTn id="26" presetID="10" presetClass="entr" presetSubtype="0" fill="hold" grpId="0" nodeType="afterEffect" nodePh="1">
                                  <p:stCondLst>
                                    <p:cond delay="0"/>
                                  </p:stCondLst>
                                  <p:endCondLst>
                                    <p:cond evt="begin" delay="0">
                                      <p:tn val="26"/>
                                    </p:cond>
                                  </p:endCondLst>
                                  <p:childTnLst>
                                    <p:set>
                                      <p:cBhvr>
                                        <p:cTn id="27" dur="1" fill="hold">
                                          <p:stCondLst>
                                            <p:cond delay="0"/>
                                          </p:stCondLst>
                                        </p:cTn>
                                        <p:tgtEl>
                                          <p:spTgt spid="62"/>
                                        </p:tgtEl>
                                        <p:attrNameLst>
                                          <p:attrName>style.visibility</p:attrName>
                                        </p:attrNameLst>
                                      </p:cBhvr>
                                      <p:to>
                                        <p:strVal val="visible"/>
                                      </p:to>
                                    </p:set>
                                    <p:animEffect transition="in" filter="fade">
                                      <p:cBhvr>
                                        <p:cTn id="28" dur="300"/>
                                        <p:tgtEl>
                                          <p:spTgt spid="62"/>
                                        </p:tgtEl>
                                      </p:cBhvr>
                                    </p:animEffect>
                                  </p:childTnLst>
                                </p:cTn>
                              </p:par>
                            </p:childTnLst>
                          </p:cTn>
                        </p:par>
                        <p:par>
                          <p:cTn id="29" fill="hold">
                            <p:stCondLst>
                              <p:cond delay="2100"/>
                            </p:stCondLst>
                            <p:childTnLst>
                              <p:par>
                                <p:cTn id="30" presetID="2" presetClass="entr" presetSubtype="1"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additive="base">
                                        <p:cTn id="32" dur="500" fill="hold"/>
                                        <p:tgtEl>
                                          <p:spTgt spid="39"/>
                                        </p:tgtEl>
                                        <p:attrNameLst>
                                          <p:attrName>ppt_x</p:attrName>
                                        </p:attrNameLst>
                                      </p:cBhvr>
                                      <p:tavLst>
                                        <p:tav tm="0">
                                          <p:val>
                                            <p:strVal val="#ppt_x"/>
                                          </p:val>
                                        </p:tav>
                                        <p:tav tm="100000">
                                          <p:val>
                                            <p:strVal val="#ppt_x"/>
                                          </p:val>
                                        </p:tav>
                                      </p:tavLst>
                                    </p:anim>
                                    <p:anim calcmode="lin" valueType="num">
                                      <p:cBhvr additive="base">
                                        <p:cTn id="33" dur="500" fill="hold"/>
                                        <p:tgtEl>
                                          <p:spTgt spid="39"/>
                                        </p:tgtEl>
                                        <p:attrNameLst>
                                          <p:attrName>ppt_y</p:attrName>
                                        </p:attrNameLst>
                                      </p:cBhvr>
                                      <p:tavLst>
                                        <p:tav tm="0">
                                          <p:val>
                                            <p:strVal val="0-#ppt_h/2"/>
                                          </p:val>
                                        </p:tav>
                                        <p:tav tm="100000">
                                          <p:val>
                                            <p:strVal val="#ppt_y"/>
                                          </p:val>
                                        </p:tav>
                                      </p:tavLst>
                                    </p:anim>
                                  </p:childTnLst>
                                </p:cTn>
                              </p:par>
                            </p:childTnLst>
                          </p:cTn>
                        </p:par>
                        <p:par>
                          <p:cTn id="34" fill="hold">
                            <p:stCondLst>
                              <p:cond delay="2600"/>
                            </p:stCondLst>
                            <p:childTnLst>
                              <p:par>
                                <p:cTn id="35" presetID="10" presetClass="entr" presetSubtype="0" fill="hold" grpId="0" nodeType="afterEffect" nodePh="1">
                                  <p:stCondLst>
                                    <p:cond delay="0"/>
                                  </p:stCondLst>
                                  <p:endCondLst>
                                    <p:cond evt="begin" delay="0">
                                      <p:tn val="35"/>
                                    </p:cond>
                                  </p:endCondLst>
                                  <p:childTnLst>
                                    <p:set>
                                      <p:cBhvr>
                                        <p:cTn id="36" dur="1" fill="hold">
                                          <p:stCondLst>
                                            <p:cond delay="0"/>
                                          </p:stCondLst>
                                        </p:cTn>
                                        <p:tgtEl>
                                          <p:spTgt spid="46"/>
                                        </p:tgtEl>
                                        <p:attrNameLst>
                                          <p:attrName>style.visibility</p:attrName>
                                        </p:attrNameLst>
                                      </p:cBhvr>
                                      <p:to>
                                        <p:strVal val="visible"/>
                                      </p:to>
                                    </p:set>
                                    <p:animEffect transition="in" filter="fade">
                                      <p:cBhvr>
                                        <p:cTn id="37" dur="300"/>
                                        <p:tgtEl>
                                          <p:spTgt spid="46"/>
                                        </p:tgtEl>
                                      </p:cBhvr>
                                    </p:animEffect>
                                  </p:childTnLst>
                                </p:cTn>
                              </p:par>
                            </p:childTnLst>
                          </p:cTn>
                        </p:par>
                        <p:par>
                          <p:cTn id="38" fill="hold">
                            <p:stCondLst>
                              <p:cond delay="2900"/>
                            </p:stCondLst>
                            <p:childTnLst>
                              <p:par>
                                <p:cTn id="39" presetID="10"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46" grpId="0"/>
      <p:bldP spid="62" grpId="0"/>
      <p:bldP spid="29" grpId="0"/>
      <p:bldP spid="63"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mockup_06">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9" name="Rectangle 18"/>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10" name="Group 9"/>
          <p:cNvGrpSpPr/>
          <p:nvPr/>
        </p:nvGrpSpPr>
        <p:grpSpPr>
          <a:xfrm>
            <a:off x="4592402" y="546678"/>
            <a:ext cx="3004045" cy="4455972"/>
            <a:chOff x="1463675" y="1554163"/>
            <a:chExt cx="2998788" cy="4448175"/>
          </a:xfrm>
        </p:grpSpPr>
        <p:sp>
          <p:nvSpPr>
            <p:cNvPr id="11" name="Freeform 1"/>
            <p:cNvSpPr>
              <a:spLocks noChangeArrowheads="1"/>
            </p:cNvSpPr>
            <p:nvPr/>
          </p:nvSpPr>
          <p:spPr bwMode="auto">
            <a:xfrm>
              <a:off x="4443413" y="2308225"/>
              <a:ext cx="19050" cy="252413"/>
            </a:xfrm>
            <a:custGeom>
              <a:avLst/>
              <a:gdLst>
                <a:gd name="T0" fmla="*/ 0 w 54"/>
                <a:gd name="T1" fmla="*/ 31 h 702"/>
                <a:gd name="T2" fmla="*/ 0 w 54"/>
                <a:gd name="T3" fmla="*/ 31 h 702"/>
                <a:gd name="T4" fmla="*/ 32 w 54"/>
                <a:gd name="T5" fmla="*/ 0 h 702"/>
                <a:gd name="T6" fmla="*/ 32 w 54"/>
                <a:gd name="T7" fmla="*/ 0 h 702"/>
                <a:gd name="T8" fmla="*/ 53 w 54"/>
                <a:gd name="T9" fmla="*/ 31 h 702"/>
                <a:gd name="T10" fmla="*/ 53 w 54"/>
                <a:gd name="T11" fmla="*/ 669 h 702"/>
                <a:gd name="T12" fmla="*/ 32 w 54"/>
                <a:gd name="T13" fmla="*/ 701 h 702"/>
                <a:gd name="T14" fmla="*/ 32 w 54"/>
                <a:gd name="T15" fmla="*/ 701 h 702"/>
                <a:gd name="T16" fmla="*/ 0 w 54"/>
                <a:gd name="T17" fmla="*/ 669 h 702"/>
                <a:gd name="T18" fmla="*/ 0 w 54"/>
                <a:gd name="T19"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1"/>
                  </a:moveTo>
                  <a:lnTo>
                    <a:pt x="0" y="31"/>
                  </a:lnTo>
                  <a:cubicBezTo>
                    <a:pt x="0" y="10"/>
                    <a:pt x="10" y="0"/>
                    <a:pt x="32" y="0"/>
                  </a:cubicBezTo>
                  <a:lnTo>
                    <a:pt x="32" y="0"/>
                  </a:lnTo>
                  <a:cubicBezTo>
                    <a:pt x="42" y="0"/>
                    <a:pt x="53" y="10"/>
                    <a:pt x="53" y="31"/>
                  </a:cubicBezTo>
                  <a:cubicBezTo>
                    <a:pt x="53" y="669"/>
                    <a:pt x="53" y="669"/>
                    <a:pt x="53" y="669"/>
                  </a:cubicBezTo>
                  <a:cubicBezTo>
                    <a:pt x="53" y="690"/>
                    <a:pt x="42" y="701"/>
                    <a:pt x="32" y="701"/>
                  </a:cubicBezTo>
                  <a:lnTo>
                    <a:pt x="32" y="701"/>
                  </a:lnTo>
                  <a:cubicBezTo>
                    <a:pt x="10" y="701"/>
                    <a:pt x="0" y="690"/>
                    <a:pt x="0" y="669"/>
                  </a:cubicBezTo>
                  <a:lnTo>
                    <a:pt x="0" y="31"/>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2" name="Freeform 2"/>
            <p:cNvSpPr>
              <a:spLocks noChangeArrowheads="1"/>
            </p:cNvSpPr>
            <p:nvPr/>
          </p:nvSpPr>
          <p:spPr bwMode="auto">
            <a:xfrm>
              <a:off x="4443413" y="2609850"/>
              <a:ext cx="19050" cy="252413"/>
            </a:xfrm>
            <a:custGeom>
              <a:avLst/>
              <a:gdLst>
                <a:gd name="T0" fmla="*/ 0 w 54"/>
                <a:gd name="T1" fmla="*/ 32 h 702"/>
                <a:gd name="T2" fmla="*/ 0 w 54"/>
                <a:gd name="T3" fmla="*/ 32 h 702"/>
                <a:gd name="T4" fmla="*/ 32 w 54"/>
                <a:gd name="T5" fmla="*/ 0 h 702"/>
                <a:gd name="T6" fmla="*/ 32 w 54"/>
                <a:gd name="T7" fmla="*/ 0 h 702"/>
                <a:gd name="T8" fmla="*/ 53 w 54"/>
                <a:gd name="T9" fmla="*/ 32 h 702"/>
                <a:gd name="T10" fmla="*/ 53 w 54"/>
                <a:gd name="T11" fmla="*/ 659 h 702"/>
                <a:gd name="T12" fmla="*/ 32 w 54"/>
                <a:gd name="T13" fmla="*/ 701 h 702"/>
                <a:gd name="T14" fmla="*/ 32 w 54"/>
                <a:gd name="T15" fmla="*/ 701 h 702"/>
                <a:gd name="T16" fmla="*/ 0 w 54"/>
                <a:gd name="T17" fmla="*/ 659 h 702"/>
                <a:gd name="T18" fmla="*/ 0 w 54"/>
                <a:gd name="T19" fmla="*/ 3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2"/>
                  </a:moveTo>
                  <a:lnTo>
                    <a:pt x="0" y="32"/>
                  </a:lnTo>
                  <a:cubicBezTo>
                    <a:pt x="0" y="11"/>
                    <a:pt x="10" y="0"/>
                    <a:pt x="32" y="0"/>
                  </a:cubicBezTo>
                  <a:lnTo>
                    <a:pt x="32" y="0"/>
                  </a:lnTo>
                  <a:cubicBezTo>
                    <a:pt x="42" y="0"/>
                    <a:pt x="53" y="11"/>
                    <a:pt x="53" y="32"/>
                  </a:cubicBezTo>
                  <a:cubicBezTo>
                    <a:pt x="53" y="659"/>
                    <a:pt x="53" y="659"/>
                    <a:pt x="53" y="659"/>
                  </a:cubicBezTo>
                  <a:cubicBezTo>
                    <a:pt x="53" y="680"/>
                    <a:pt x="42" y="701"/>
                    <a:pt x="32" y="701"/>
                  </a:cubicBezTo>
                  <a:lnTo>
                    <a:pt x="32" y="701"/>
                  </a:lnTo>
                  <a:cubicBezTo>
                    <a:pt x="10" y="701"/>
                    <a:pt x="0" y="680"/>
                    <a:pt x="0" y="659"/>
                  </a:cubicBezTo>
                  <a:lnTo>
                    <a:pt x="0" y="32"/>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3"/>
            <p:cNvSpPr>
              <a:spLocks noChangeArrowheads="1"/>
            </p:cNvSpPr>
            <p:nvPr/>
          </p:nvSpPr>
          <p:spPr bwMode="auto">
            <a:xfrm>
              <a:off x="1474788" y="1565275"/>
              <a:ext cx="2965450" cy="4425950"/>
            </a:xfrm>
            <a:custGeom>
              <a:avLst/>
              <a:gdLst>
                <a:gd name="T0" fmla="*/ 8235 w 8236"/>
                <a:gd name="T1" fmla="*/ 11741 h 12294"/>
                <a:gd name="T2" fmla="*/ 8235 w 8236"/>
                <a:gd name="T3" fmla="*/ 11741 h 12294"/>
                <a:gd name="T4" fmla="*/ 7683 w 8236"/>
                <a:gd name="T5" fmla="*/ 12293 h 12294"/>
                <a:gd name="T6" fmla="*/ 563 w 8236"/>
                <a:gd name="T7" fmla="*/ 12293 h 12294"/>
                <a:gd name="T8" fmla="*/ 0 w 8236"/>
                <a:gd name="T9" fmla="*/ 11741 h 12294"/>
                <a:gd name="T10" fmla="*/ 0 w 8236"/>
                <a:gd name="T11" fmla="*/ 553 h 12294"/>
                <a:gd name="T12" fmla="*/ 563 w 8236"/>
                <a:gd name="T13" fmla="*/ 0 h 12294"/>
                <a:gd name="T14" fmla="*/ 7683 w 8236"/>
                <a:gd name="T15" fmla="*/ 0 h 12294"/>
                <a:gd name="T16" fmla="*/ 8235 w 8236"/>
                <a:gd name="T17" fmla="*/ 553 h 12294"/>
                <a:gd name="T18" fmla="*/ 8235 w 8236"/>
                <a:gd name="T19" fmla="*/ 11741 h 1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36" h="12294">
                  <a:moveTo>
                    <a:pt x="8235" y="11741"/>
                  </a:moveTo>
                  <a:lnTo>
                    <a:pt x="8235" y="11741"/>
                  </a:lnTo>
                  <a:cubicBezTo>
                    <a:pt x="8235" y="12049"/>
                    <a:pt x="7991" y="12293"/>
                    <a:pt x="7683" y="12293"/>
                  </a:cubicBezTo>
                  <a:cubicBezTo>
                    <a:pt x="563" y="12293"/>
                    <a:pt x="563" y="12293"/>
                    <a:pt x="563" y="12293"/>
                  </a:cubicBezTo>
                  <a:cubicBezTo>
                    <a:pt x="255" y="12293"/>
                    <a:pt x="0" y="12049"/>
                    <a:pt x="0" y="11741"/>
                  </a:cubicBezTo>
                  <a:cubicBezTo>
                    <a:pt x="0" y="553"/>
                    <a:pt x="0" y="553"/>
                    <a:pt x="0" y="553"/>
                  </a:cubicBezTo>
                  <a:cubicBezTo>
                    <a:pt x="0" y="255"/>
                    <a:pt x="255" y="0"/>
                    <a:pt x="563" y="0"/>
                  </a:cubicBezTo>
                  <a:cubicBezTo>
                    <a:pt x="7683" y="0"/>
                    <a:pt x="7683" y="0"/>
                    <a:pt x="7683" y="0"/>
                  </a:cubicBezTo>
                  <a:cubicBezTo>
                    <a:pt x="7991" y="0"/>
                    <a:pt x="8235" y="255"/>
                    <a:pt x="8235" y="553"/>
                  </a:cubicBezTo>
                  <a:lnTo>
                    <a:pt x="8235" y="11741"/>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4"/>
            <p:cNvSpPr>
              <a:spLocks noChangeArrowheads="1"/>
            </p:cNvSpPr>
            <p:nvPr/>
          </p:nvSpPr>
          <p:spPr bwMode="auto">
            <a:xfrm>
              <a:off x="1463675" y="1554163"/>
              <a:ext cx="2987675" cy="4448175"/>
            </a:xfrm>
            <a:custGeom>
              <a:avLst/>
              <a:gdLst>
                <a:gd name="T0" fmla="*/ 7715 w 8300"/>
                <a:gd name="T1" fmla="*/ 12357 h 12358"/>
                <a:gd name="T2" fmla="*/ 7715 w 8300"/>
                <a:gd name="T3" fmla="*/ 12357 h 12358"/>
                <a:gd name="T4" fmla="*/ 595 w 8300"/>
                <a:gd name="T5" fmla="*/ 12357 h 12358"/>
                <a:gd name="T6" fmla="*/ 0 w 8300"/>
                <a:gd name="T7" fmla="*/ 11773 h 12358"/>
                <a:gd name="T8" fmla="*/ 0 w 8300"/>
                <a:gd name="T9" fmla="*/ 585 h 12358"/>
                <a:gd name="T10" fmla="*/ 595 w 8300"/>
                <a:gd name="T11" fmla="*/ 0 h 12358"/>
                <a:gd name="T12" fmla="*/ 7715 w 8300"/>
                <a:gd name="T13" fmla="*/ 0 h 12358"/>
                <a:gd name="T14" fmla="*/ 8299 w 8300"/>
                <a:gd name="T15" fmla="*/ 585 h 12358"/>
                <a:gd name="T16" fmla="*/ 8299 w 8300"/>
                <a:gd name="T17" fmla="*/ 11773 h 12358"/>
                <a:gd name="T18" fmla="*/ 7715 w 8300"/>
                <a:gd name="T19" fmla="*/ 12357 h 12358"/>
                <a:gd name="T20" fmla="*/ 595 w 8300"/>
                <a:gd name="T21" fmla="*/ 64 h 12358"/>
                <a:gd name="T22" fmla="*/ 595 w 8300"/>
                <a:gd name="T23" fmla="*/ 64 h 12358"/>
                <a:gd name="T24" fmla="*/ 64 w 8300"/>
                <a:gd name="T25" fmla="*/ 585 h 12358"/>
                <a:gd name="T26" fmla="*/ 64 w 8300"/>
                <a:gd name="T27" fmla="*/ 11773 h 12358"/>
                <a:gd name="T28" fmla="*/ 595 w 8300"/>
                <a:gd name="T29" fmla="*/ 12294 h 12358"/>
                <a:gd name="T30" fmla="*/ 7715 w 8300"/>
                <a:gd name="T31" fmla="*/ 12294 h 12358"/>
                <a:gd name="T32" fmla="*/ 8246 w 8300"/>
                <a:gd name="T33" fmla="*/ 11773 h 12358"/>
                <a:gd name="T34" fmla="*/ 8246 w 8300"/>
                <a:gd name="T35" fmla="*/ 585 h 12358"/>
                <a:gd name="T36" fmla="*/ 7715 w 8300"/>
                <a:gd name="T37" fmla="*/ 64 h 12358"/>
                <a:gd name="T38" fmla="*/ 595 w 8300"/>
                <a:gd name="T39" fmla="*/ 64 h 1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00" h="12358">
                  <a:moveTo>
                    <a:pt x="7715" y="12357"/>
                  </a:moveTo>
                  <a:lnTo>
                    <a:pt x="7715" y="12357"/>
                  </a:lnTo>
                  <a:cubicBezTo>
                    <a:pt x="595" y="12357"/>
                    <a:pt x="595" y="12357"/>
                    <a:pt x="595" y="12357"/>
                  </a:cubicBezTo>
                  <a:cubicBezTo>
                    <a:pt x="266" y="12357"/>
                    <a:pt x="0" y="12092"/>
                    <a:pt x="0" y="11773"/>
                  </a:cubicBezTo>
                  <a:cubicBezTo>
                    <a:pt x="0" y="585"/>
                    <a:pt x="0" y="585"/>
                    <a:pt x="0" y="585"/>
                  </a:cubicBezTo>
                  <a:cubicBezTo>
                    <a:pt x="0" y="266"/>
                    <a:pt x="266" y="0"/>
                    <a:pt x="595" y="0"/>
                  </a:cubicBezTo>
                  <a:cubicBezTo>
                    <a:pt x="7715" y="0"/>
                    <a:pt x="7715" y="0"/>
                    <a:pt x="7715" y="0"/>
                  </a:cubicBezTo>
                  <a:cubicBezTo>
                    <a:pt x="8044" y="0"/>
                    <a:pt x="8299" y="266"/>
                    <a:pt x="8299" y="585"/>
                  </a:cubicBezTo>
                  <a:cubicBezTo>
                    <a:pt x="8299" y="11773"/>
                    <a:pt x="8299" y="11773"/>
                    <a:pt x="8299" y="11773"/>
                  </a:cubicBezTo>
                  <a:cubicBezTo>
                    <a:pt x="8299" y="12092"/>
                    <a:pt x="8044" y="12357"/>
                    <a:pt x="7715" y="12357"/>
                  </a:cubicBezTo>
                  <a:close/>
                  <a:moveTo>
                    <a:pt x="595" y="64"/>
                  </a:moveTo>
                  <a:lnTo>
                    <a:pt x="595" y="64"/>
                  </a:lnTo>
                  <a:cubicBezTo>
                    <a:pt x="298" y="64"/>
                    <a:pt x="64" y="298"/>
                    <a:pt x="64" y="585"/>
                  </a:cubicBezTo>
                  <a:cubicBezTo>
                    <a:pt x="64" y="11773"/>
                    <a:pt x="64" y="11773"/>
                    <a:pt x="64" y="11773"/>
                  </a:cubicBezTo>
                  <a:cubicBezTo>
                    <a:pt x="64" y="12060"/>
                    <a:pt x="298" y="12294"/>
                    <a:pt x="595" y="12294"/>
                  </a:cubicBezTo>
                  <a:cubicBezTo>
                    <a:pt x="7715" y="12294"/>
                    <a:pt x="7715" y="12294"/>
                    <a:pt x="7715" y="12294"/>
                  </a:cubicBezTo>
                  <a:cubicBezTo>
                    <a:pt x="8001" y="12294"/>
                    <a:pt x="8246" y="12060"/>
                    <a:pt x="8246" y="11773"/>
                  </a:cubicBezTo>
                  <a:cubicBezTo>
                    <a:pt x="8246" y="585"/>
                    <a:pt x="8246" y="585"/>
                    <a:pt x="8246" y="585"/>
                  </a:cubicBezTo>
                  <a:cubicBezTo>
                    <a:pt x="8246" y="298"/>
                    <a:pt x="8001" y="64"/>
                    <a:pt x="7715" y="64"/>
                  </a:cubicBezTo>
                  <a:cubicBezTo>
                    <a:pt x="595" y="64"/>
                    <a:pt x="595" y="64"/>
                    <a:pt x="595" y="6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5"/>
            <p:cNvSpPr>
              <a:spLocks noChangeArrowheads="1"/>
            </p:cNvSpPr>
            <p:nvPr/>
          </p:nvSpPr>
          <p:spPr bwMode="auto">
            <a:xfrm>
              <a:off x="2847975" y="5673725"/>
              <a:ext cx="225425" cy="225425"/>
            </a:xfrm>
            <a:custGeom>
              <a:avLst/>
              <a:gdLst>
                <a:gd name="T0" fmla="*/ 627 w 628"/>
                <a:gd name="T1" fmla="*/ 308 h 627"/>
                <a:gd name="T2" fmla="*/ 627 w 628"/>
                <a:gd name="T3" fmla="*/ 308 h 627"/>
                <a:gd name="T4" fmla="*/ 318 w 628"/>
                <a:gd name="T5" fmla="*/ 626 h 627"/>
                <a:gd name="T6" fmla="*/ 0 w 628"/>
                <a:gd name="T7" fmla="*/ 308 h 627"/>
                <a:gd name="T8" fmla="*/ 318 w 628"/>
                <a:gd name="T9" fmla="*/ 0 h 627"/>
                <a:gd name="T10" fmla="*/ 627 w 628"/>
                <a:gd name="T11" fmla="*/ 308 h 627"/>
              </a:gdLst>
              <a:ahLst/>
              <a:cxnLst>
                <a:cxn ang="0">
                  <a:pos x="T0" y="T1"/>
                </a:cxn>
                <a:cxn ang="0">
                  <a:pos x="T2" y="T3"/>
                </a:cxn>
                <a:cxn ang="0">
                  <a:pos x="T4" y="T5"/>
                </a:cxn>
                <a:cxn ang="0">
                  <a:pos x="T6" y="T7"/>
                </a:cxn>
                <a:cxn ang="0">
                  <a:pos x="T8" y="T9"/>
                </a:cxn>
                <a:cxn ang="0">
                  <a:pos x="T10" y="T11"/>
                </a:cxn>
              </a:cxnLst>
              <a:rect l="0" t="0" r="r" b="b"/>
              <a:pathLst>
                <a:path w="628" h="627">
                  <a:moveTo>
                    <a:pt x="627" y="308"/>
                  </a:moveTo>
                  <a:lnTo>
                    <a:pt x="627" y="308"/>
                  </a:lnTo>
                  <a:cubicBezTo>
                    <a:pt x="627" y="488"/>
                    <a:pt x="488" y="626"/>
                    <a:pt x="318" y="626"/>
                  </a:cubicBezTo>
                  <a:cubicBezTo>
                    <a:pt x="138" y="626"/>
                    <a:pt x="0" y="488"/>
                    <a:pt x="0" y="308"/>
                  </a:cubicBezTo>
                  <a:cubicBezTo>
                    <a:pt x="0" y="138"/>
                    <a:pt x="138" y="0"/>
                    <a:pt x="318" y="0"/>
                  </a:cubicBezTo>
                  <a:cubicBezTo>
                    <a:pt x="488" y="0"/>
                    <a:pt x="627" y="138"/>
                    <a:pt x="627" y="308"/>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6"/>
            <p:cNvSpPr>
              <a:spLocks noChangeArrowheads="1"/>
            </p:cNvSpPr>
            <p:nvPr/>
          </p:nvSpPr>
          <p:spPr bwMode="auto">
            <a:xfrm>
              <a:off x="2916238" y="5738813"/>
              <a:ext cx="88900" cy="92075"/>
            </a:xfrm>
            <a:custGeom>
              <a:avLst/>
              <a:gdLst>
                <a:gd name="T0" fmla="*/ 191 w 245"/>
                <a:gd name="T1" fmla="*/ 255 h 256"/>
                <a:gd name="T2" fmla="*/ 191 w 245"/>
                <a:gd name="T3" fmla="*/ 255 h 256"/>
                <a:gd name="T4" fmla="*/ 53 w 245"/>
                <a:gd name="T5" fmla="*/ 255 h 256"/>
                <a:gd name="T6" fmla="*/ 0 w 245"/>
                <a:gd name="T7" fmla="*/ 202 h 256"/>
                <a:gd name="T8" fmla="*/ 0 w 245"/>
                <a:gd name="T9" fmla="*/ 53 h 256"/>
                <a:gd name="T10" fmla="*/ 53 w 245"/>
                <a:gd name="T11" fmla="*/ 0 h 256"/>
                <a:gd name="T12" fmla="*/ 191 w 245"/>
                <a:gd name="T13" fmla="*/ 0 h 256"/>
                <a:gd name="T14" fmla="*/ 244 w 245"/>
                <a:gd name="T15" fmla="*/ 53 h 256"/>
                <a:gd name="T16" fmla="*/ 244 w 245"/>
                <a:gd name="T17" fmla="*/ 202 h 256"/>
                <a:gd name="T18" fmla="*/ 191 w 245"/>
                <a:gd name="T19" fmla="*/ 255 h 256"/>
                <a:gd name="T20" fmla="*/ 53 w 245"/>
                <a:gd name="T21" fmla="*/ 21 h 256"/>
                <a:gd name="T22" fmla="*/ 53 w 245"/>
                <a:gd name="T23" fmla="*/ 21 h 256"/>
                <a:gd name="T24" fmla="*/ 21 w 245"/>
                <a:gd name="T25" fmla="*/ 53 h 256"/>
                <a:gd name="T26" fmla="*/ 21 w 245"/>
                <a:gd name="T27" fmla="*/ 202 h 256"/>
                <a:gd name="T28" fmla="*/ 53 w 245"/>
                <a:gd name="T29" fmla="*/ 234 h 256"/>
                <a:gd name="T30" fmla="*/ 191 w 245"/>
                <a:gd name="T31" fmla="*/ 234 h 256"/>
                <a:gd name="T32" fmla="*/ 223 w 245"/>
                <a:gd name="T33" fmla="*/ 202 h 256"/>
                <a:gd name="T34" fmla="*/ 223 w 245"/>
                <a:gd name="T35" fmla="*/ 53 h 256"/>
                <a:gd name="T36" fmla="*/ 191 w 245"/>
                <a:gd name="T37" fmla="*/ 21 h 256"/>
                <a:gd name="T38" fmla="*/ 53 w 245"/>
                <a:gd name="T39" fmla="*/ 2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56">
                  <a:moveTo>
                    <a:pt x="191" y="255"/>
                  </a:moveTo>
                  <a:lnTo>
                    <a:pt x="191" y="255"/>
                  </a:lnTo>
                  <a:cubicBezTo>
                    <a:pt x="53" y="255"/>
                    <a:pt x="53" y="255"/>
                    <a:pt x="53" y="255"/>
                  </a:cubicBezTo>
                  <a:cubicBezTo>
                    <a:pt x="21" y="255"/>
                    <a:pt x="0" y="234"/>
                    <a:pt x="0" y="202"/>
                  </a:cubicBezTo>
                  <a:cubicBezTo>
                    <a:pt x="0" y="53"/>
                    <a:pt x="0" y="53"/>
                    <a:pt x="0" y="53"/>
                  </a:cubicBezTo>
                  <a:cubicBezTo>
                    <a:pt x="0" y="32"/>
                    <a:pt x="21" y="0"/>
                    <a:pt x="53" y="0"/>
                  </a:cubicBezTo>
                  <a:cubicBezTo>
                    <a:pt x="191" y="0"/>
                    <a:pt x="191" y="0"/>
                    <a:pt x="191" y="0"/>
                  </a:cubicBezTo>
                  <a:cubicBezTo>
                    <a:pt x="223" y="0"/>
                    <a:pt x="244" y="32"/>
                    <a:pt x="244" y="53"/>
                  </a:cubicBezTo>
                  <a:cubicBezTo>
                    <a:pt x="244" y="202"/>
                    <a:pt x="244" y="202"/>
                    <a:pt x="244" y="202"/>
                  </a:cubicBezTo>
                  <a:cubicBezTo>
                    <a:pt x="244" y="234"/>
                    <a:pt x="223" y="255"/>
                    <a:pt x="191" y="255"/>
                  </a:cubicBezTo>
                  <a:close/>
                  <a:moveTo>
                    <a:pt x="53" y="21"/>
                  </a:moveTo>
                  <a:lnTo>
                    <a:pt x="53" y="21"/>
                  </a:lnTo>
                  <a:cubicBezTo>
                    <a:pt x="32" y="21"/>
                    <a:pt x="21" y="43"/>
                    <a:pt x="21" y="53"/>
                  </a:cubicBezTo>
                  <a:cubicBezTo>
                    <a:pt x="21" y="202"/>
                    <a:pt x="21" y="202"/>
                    <a:pt x="21" y="202"/>
                  </a:cubicBezTo>
                  <a:cubicBezTo>
                    <a:pt x="21" y="223"/>
                    <a:pt x="32" y="234"/>
                    <a:pt x="53" y="234"/>
                  </a:cubicBezTo>
                  <a:cubicBezTo>
                    <a:pt x="191" y="234"/>
                    <a:pt x="191" y="234"/>
                    <a:pt x="191" y="234"/>
                  </a:cubicBezTo>
                  <a:cubicBezTo>
                    <a:pt x="212" y="234"/>
                    <a:pt x="223" y="223"/>
                    <a:pt x="223" y="202"/>
                  </a:cubicBezTo>
                  <a:cubicBezTo>
                    <a:pt x="223" y="53"/>
                    <a:pt x="223" y="53"/>
                    <a:pt x="223" y="53"/>
                  </a:cubicBezTo>
                  <a:cubicBezTo>
                    <a:pt x="223" y="43"/>
                    <a:pt x="212" y="21"/>
                    <a:pt x="191" y="21"/>
                  </a:cubicBezTo>
                  <a:cubicBezTo>
                    <a:pt x="53" y="21"/>
                    <a:pt x="53" y="21"/>
                    <a:pt x="53" y="21"/>
                  </a:cubicBezTo>
                  <a:close/>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7"/>
            <p:cNvSpPr>
              <a:spLocks noChangeArrowheads="1"/>
            </p:cNvSpPr>
            <p:nvPr/>
          </p:nvSpPr>
          <p:spPr bwMode="auto">
            <a:xfrm>
              <a:off x="2940050" y="1757363"/>
              <a:ext cx="42863" cy="42862"/>
            </a:xfrm>
            <a:custGeom>
              <a:avLst/>
              <a:gdLst>
                <a:gd name="T0" fmla="*/ 117 w 118"/>
                <a:gd name="T1" fmla="*/ 53 h 118"/>
                <a:gd name="T2" fmla="*/ 117 w 118"/>
                <a:gd name="T3" fmla="*/ 53 h 118"/>
                <a:gd name="T4" fmla="*/ 63 w 118"/>
                <a:gd name="T5" fmla="*/ 117 h 118"/>
                <a:gd name="T6" fmla="*/ 0 w 118"/>
                <a:gd name="T7" fmla="*/ 53 h 118"/>
                <a:gd name="T8" fmla="*/ 63 w 118"/>
                <a:gd name="T9" fmla="*/ 0 h 118"/>
                <a:gd name="T10" fmla="*/ 117 w 118"/>
                <a:gd name="T11" fmla="*/ 53 h 118"/>
              </a:gdLst>
              <a:ahLst/>
              <a:cxnLst>
                <a:cxn ang="0">
                  <a:pos x="T0" y="T1"/>
                </a:cxn>
                <a:cxn ang="0">
                  <a:pos x="T2" y="T3"/>
                </a:cxn>
                <a:cxn ang="0">
                  <a:pos x="T4" y="T5"/>
                </a:cxn>
                <a:cxn ang="0">
                  <a:pos x="T6" y="T7"/>
                </a:cxn>
                <a:cxn ang="0">
                  <a:pos x="T8" y="T9"/>
                </a:cxn>
                <a:cxn ang="0">
                  <a:pos x="T10" y="T11"/>
                </a:cxn>
              </a:cxnLst>
              <a:rect l="0" t="0" r="r" b="b"/>
              <a:pathLst>
                <a:path w="118" h="118">
                  <a:moveTo>
                    <a:pt x="117" y="53"/>
                  </a:moveTo>
                  <a:lnTo>
                    <a:pt x="117" y="53"/>
                  </a:lnTo>
                  <a:cubicBezTo>
                    <a:pt x="117" y="85"/>
                    <a:pt x="95" y="117"/>
                    <a:pt x="63" y="117"/>
                  </a:cubicBezTo>
                  <a:cubicBezTo>
                    <a:pt x="32" y="117"/>
                    <a:pt x="0" y="85"/>
                    <a:pt x="0" y="53"/>
                  </a:cubicBezTo>
                  <a:cubicBezTo>
                    <a:pt x="0" y="22"/>
                    <a:pt x="32" y="0"/>
                    <a:pt x="63" y="0"/>
                  </a:cubicBezTo>
                  <a:cubicBezTo>
                    <a:pt x="95" y="0"/>
                    <a:pt x="117" y="22"/>
                    <a:pt x="117" y="53"/>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8"/>
            <p:cNvSpPr>
              <a:spLocks noChangeArrowheads="1"/>
            </p:cNvSpPr>
            <p:nvPr/>
          </p:nvSpPr>
          <p:spPr bwMode="auto">
            <a:xfrm>
              <a:off x="1597025" y="1968500"/>
              <a:ext cx="2732088" cy="3611563"/>
            </a:xfrm>
            <a:custGeom>
              <a:avLst/>
              <a:gdLst>
                <a:gd name="T0" fmla="*/ 7587 w 7588"/>
                <a:gd name="T1" fmla="*/ 10030 h 10031"/>
                <a:gd name="T2" fmla="*/ 0 w 7588"/>
                <a:gd name="T3" fmla="*/ 10030 h 10031"/>
                <a:gd name="T4" fmla="*/ 0 w 7588"/>
                <a:gd name="T5" fmla="*/ 0 h 10031"/>
                <a:gd name="T6" fmla="*/ 7587 w 7588"/>
                <a:gd name="T7" fmla="*/ 0 h 10031"/>
                <a:gd name="T8" fmla="*/ 7587 w 7588"/>
                <a:gd name="T9" fmla="*/ 10030 h 10031"/>
              </a:gdLst>
              <a:ahLst/>
              <a:cxnLst>
                <a:cxn ang="0">
                  <a:pos x="T0" y="T1"/>
                </a:cxn>
                <a:cxn ang="0">
                  <a:pos x="T2" y="T3"/>
                </a:cxn>
                <a:cxn ang="0">
                  <a:pos x="T4" y="T5"/>
                </a:cxn>
                <a:cxn ang="0">
                  <a:pos x="T6" y="T7"/>
                </a:cxn>
                <a:cxn ang="0">
                  <a:pos x="T8" y="T9"/>
                </a:cxn>
              </a:cxnLst>
              <a:rect l="0" t="0" r="r" b="b"/>
              <a:pathLst>
                <a:path w="7588" h="10031">
                  <a:moveTo>
                    <a:pt x="7587" y="10030"/>
                  </a:moveTo>
                  <a:lnTo>
                    <a:pt x="0" y="10030"/>
                  </a:lnTo>
                  <a:lnTo>
                    <a:pt x="0" y="0"/>
                  </a:lnTo>
                  <a:lnTo>
                    <a:pt x="7587" y="0"/>
                  </a:lnTo>
                  <a:lnTo>
                    <a:pt x="7587" y="1003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 name="Picture Placeholder 2"/>
          <p:cNvSpPr>
            <a:spLocks noGrp="1"/>
          </p:cNvSpPr>
          <p:nvPr>
            <p:ph type="pic" sz="quarter" idx="10"/>
          </p:nvPr>
        </p:nvSpPr>
        <p:spPr>
          <a:xfrm>
            <a:off x="4725748" y="961596"/>
            <a:ext cx="2736273" cy="3617576"/>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62579838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3"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9_mockup_06">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9" name="Rectangle 18"/>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9" name="Group 8"/>
          <p:cNvGrpSpPr/>
          <p:nvPr/>
        </p:nvGrpSpPr>
        <p:grpSpPr>
          <a:xfrm>
            <a:off x="3256667" y="364365"/>
            <a:ext cx="5663247" cy="4756392"/>
            <a:chOff x="1554163" y="1203325"/>
            <a:chExt cx="6840537" cy="5745163"/>
          </a:xfrm>
        </p:grpSpPr>
        <p:sp>
          <p:nvSpPr>
            <p:cNvPr id="10" name="Freeform 1"/>
            <p:cNvSpPr>
              <a:spLocks noChangeArrowheads="1"/>
            </p:cNvSpPr>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1" name="Freeform 2"/>
            <p:cNvSpPr>
              <a:spLocks noChangeArrowheads="1"/>
            </p:cNvSpPr>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2" name="Freeform 3"/>
            <p:cNvSpPr>
              <a:spLocks noChangeArrowheads="1"/>
            </p:cNvSpPr>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4"/>
            <p:cNvSpPr>
              <a:spLocks noChangeArrowheads="1"/>
            </p:cNvSpPr>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5"/>
            <p:cNvSpPr>
              <a:spLocks noChangeArrowheads="1"/>
            </p:cNvSpPr>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6"/>
            <p:cNvSpPr>
              <a:spLocks noChangeArrowheads="1"/>
            </p:cNvSpPr>
            <p:nvPr/>
          </p:nvSpPr>
          <p:spPr bwMode="auto">
            <a:xfrm>
              <a:off x="1874838" y="1503363"/>
              <a:ext cx="6196012" cy="3509962"/>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7" name="Picture Placeholder 2"/>
          <p:cNvSpPr>
            <a:spLocks noGrp="1"/>
          </p:cNvSpPr>
          <p:nvPr>
            <p:ph type="pic" sz="quarter" idx="18"/>
          </p:nvPr>
        </p:nvSpPr>
        <p:spPr>
          <a:xfrm>
            <a:off x="3522138" y="612141"/>
            <a:ext cx="5128684" cy="2906184"/>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14879233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17"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0_mockup_06">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20" name="Rectangle 19"/>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10" name="Group 9"/>
          <p:cNvGrpSpPr/>
          <p:nvPr/>
        </p:nvGrpSpPr>
        <p:grpSpPr>
          <a:xfrm>
            <a:off x="2658508" y="812774"/>
            <a:ext cx="6852528" cy="3929589"/>
            <a:chOff x="1573213" y="2011363"/>
            <a:chExt cx="6840537" cy="3922712"/>
          </a:xfrm>
        </p:grpSpPr>
        <p:sp>
          <p:nvSpPr>
            <p:cNvPr id="11" name="Freeform 1"/>
            <p:cNvSpPr>
              <a:spLocks noChangeArrowheads="1"/>
            </p:cNvSpPr>
            <p:nvPr/>
          </p:nvSpPr>
          <p:spPr bwMode="auto">
            <a:xfrm>
              <a:off x="2241550" y="2011363"/>
              <a:ext cx="5532438" cy="3798887"/>
            </a:xfrm>
            <a:custGeom>
              <a:avLst/>
              <a:gdLst>
                <a:gd name="T0" fmla="*/ 15366 w 15367"/>
                <a:gd name="T1" fmla="*/ 10129 h 10553"/>
                <a:gd name="T2" fmla="*/ 15366 w 15367"/>
                <a:gd name="T3" fmla="*/ 10129 h 10553"/>
                <a:gd name="T4" fmla="*/ 14950 w 15367"/>
                <a:gd name="T5" fmla="*/ 10552 h 10553"/>
                <a:gd name="T6" fmla="*/ 423 w 15367"/>
                <a:gd name="T7" fmla="*/ 10552 h 10553"/>
                <a:gd name="T8" fmla="*/ 0 w 15367"/>
                <a:gd name="T9" fmla="*/ 10129 h 10553"/>
                <a:gd name="T10" fmla="*/ 0 w 15367"/>
                <a:gd name="T11" fmla="*/ 416 h 10553"/>
                <a:gd name="T12" fmla="*/ 423 w 15367"/>
                <a:gd name="T13" fmla="*/ 0 h 10553"/>
                <a:gd name="T14" fmla="*/ 14950 w 15367"/>
                <a:gd name="T15" fmla="*/ 0 h 10553"/>
                <a:gd name="T16" fmla="*/ 15366 w 15367"/>
                <a:gd name="T17" fmla="*/ 416 h 10553"/>
                <a:gd name="T18" fmla="*/ 15366 w 15367"/>
                <a:gd name="T19" fmla="*/ 10129 h 10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7" h="10553">
                  <a:moveTo>
                    <a:pt x="15366" y="10129"/>
                  </a:moveTo>
                  <a:lnTo>
                    <a:pt x="15366" y="10129"/>
                  </a:lnTo>
                  <a:cubicBezTo>
                    <a:pt x="15366" y="10365"/>
                    <a:pt x="15178" y="10552"/>
                    <a:pt x="14950" y="10552"/>
                  </a:cubicBezTo>
                  <a:cubicBezTo>
                    <a:pt x="423" y="10552"/>
                    <a:pt x="423" y="10552"/>
                    <a:pt x="423" y="10552"/>
                  </a:cubicBezTo>
                  <a:cubicBezTo>
                    <a:pt x="187" y="10552"/>
                    <a:pt x="0" y="10365"/>
                    <a:pt x="0" y="10129"/>
                  </a:cubicBezTo>
                  <a:cubicBezTo>
                    <a:pt x="0" y="416"/>
                    <a:pt x="0" y="416"/>
                    <a:pt x="0" y="416"/>
                  </a:cubicBezTo>
                  <a:cubicBezTo>
                    <a:pt x="0" y="187"/>
                    <a:pt x="187" y="0"/>
                    <a:pt x="423" y="0"/>
                  </a:cubicBezTo>
                  <a:cubicBezTo>
                    <a:pt x="14950" y="0"/>
                    <a:pt x="14950" y="0"/>
                    <a:pt x="14950" y="0"/>
                  </a:cubicBezTo>
                  <a:cubicBezTo>
                    <a:pt x="15178" y="0"/>
                    <a:pt x="15366" y="187"/>
                    <a:pt x="15366" y="416"/>
                  </a:cubicBezTo>
                  <a:lnTo>
                    <a:pt x="15366" y="1012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2" name="Freeform 2"/>
            <p:cNvSpPr>
              <a:spLocks noChangeArrowheads="1"/>
            </p:cNvSpPr>
            <p:nvPr/>
          </p:nvSpPr>
          <p:spPr bwMode="auto">
            <a:xfrm>
              <a:off x="1573213" y="5726113"/>
              <a:ext cx="6840537" cy="207962"/>
            </a:xfrm>
            <a:custGeom>
              <a:avLst/>
              <a:gdLst>
                <a:gd name="T0" fmla="*/ 18999 w 19000"/>
                <a:gd name="T1" fmla="*/ 347 h 577"/>
                <a:gd name="T2" fmla="*/ 18999 w 19000"/>
                <a:gd name="T3" fmla="*/ 347 h 577"/>
                <a:gd name="T4" fmla="*/ 18284 w 19000"/>
                <a:gd name="T5" fmla="*/ 576 h 577"/>
                <a:gd name="T6" fmla="*/ 742 w 19000"/>
                <a:gd name="T7" fmla="*/ 576 h 577"/>
                <a:gd name="T8" fmla="*/ 0 w 19000"/>
                <a:gd name="T9" fmla="*/ 347 h 577"/>
                <a:gd name="T10" fmla="*/ 0 w 19000"/>
                <a:gd name="T11" fmla="*/ 0 h 577"/>
                <a:gd name="T12" fmla="*/ 18999 w 19000"/>
                <a:gd name="T13" fmla="*/ 0 h 577"/>
                <a:gd name="T14" fmla="*/ 18999 w 19000"/>
                <a:gd name="T15" fmla="*/ 347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577">
                  <a:moveTo>
                    <a:pt x="18999" y="347"/>
                  </a:moveTo>
                  <a:lnTo>
                    <a:pt x="18999" y="347"/>
                  </a:lnTo>
                  <a:cubicBezTo>
                    <a:pt x="18999" y="347"/>
                    <a:pt x="18693" y="576"/>
                    <a:pt x="18284" y="576"/>
                  </a:cubicBezTo>
                  <a:cubicBezTo>
                    <a:pt x="17875" y="576"/>
                    <a:pt x="1095" y="576"/>
                    <a:pt x="742" y="576"/>
                  </a:cubicBezTo>
                  <a:cubicBezTo>
                    <a:pt x="395" y="576"/>
                    <a:pt x="0" y="347"/>
                    <a:pt x="0" y="347"/>
                  </a:cubicBezTo>
                  <a:cubicBezTo>
                    <a:pt x="0" y="0"/>
                    <a:pt x="0" y="0"/>
                    <a:pt x="0" y="0"/>
                  </a:cubicBezTo>
                  <a:cubicBezTo>
                    <a:pt x="18999" y="0"/>
                    <a:pt x="18999" y="0"/>
                    <a:pt x="18999" y="0"/>
                  </a:cubicBezTo>
                  <a:lnTo>
                    <a:pt x="18999" y="347"/>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3"/>
            <p:cNvSpPr>
              <a:spLocks noChangeArrowheads="1"/>
            </p:cNvSpPr>
            <p:nvPr/>
          </p:nvSpPr>
          <p:spPr bwMode="auto">
            <a:xfrm>
              <a:off x="1573213" y="5849938"/>
              <a:ext cx="6840537" cy="82550"/>
            </a:xfrm>
            <a:custGeom>
              <a:avLst/>
              <a:gdLst>
                <a:gd name="T0" fmla="*/ 0 w 19000"/>
                <a:gd name="T1" fmla="*/ 0 h 230"/>
                <a:gd name="T2" fmla="*/ 0 w 19000"/>
                <a:gd name="T3" fmla="*/ 0 h 230"/>
                <a:gd name="T4" fmla="*/ 742 w 19000"/>
                <a:gd name="T5" fmla="*/ 229 h 230"/>
                <a:gd name="T6" fmla="*/ 18284 w 19000"/>
                <a:gd name="T7" fmla="*/ 229 h 230"/>
                <a:gd name="T8" fmla="*/ 18999 w 19000"/>
                <a:gd name="T9" fmla="*/ 0 h 230"/>
                <a:gd name="T10" fmla="*/ 0 w 19000"/>
                <a:gd name="T11" fmla="*/ 0 h 230"/>
              </a:gdLst>
              <a:ahLst/>
              <a:cxnLst>
                <a:cxn ang="0">
                  <a:pos x="T0" y="T1"/>
                </a:cxn>
                <a:cxn ang="0">
                  <a:pos x="T2" y="T3"/>
                </a:cxn>
                <a:cxn ang="0">
                  <a:pos x="T4" y="T5"/>
                </a:cxn>
                <a:cxn ang="0">
                  <a:pos x="T6" y="T7"/>
                </a:cxn>
                <a:cxn ang="0">
                  <a:pos x="T8" y="T9"/>
                </a:cxn>
                <a:cxn ang="0">
                  <a:pos x="T10" y="T11"/>
                </a:cxn>
              </a:cxnLst>
              <a:rect l="0" t="0" r="r" b="b"/>
              <a:pathLst>
                <a:path w="19000" h="230">
                  <a:moveTo>
                    <a:pt x="0" y="0"/>
                  </a:moveTo>
                  <a:lnTo>
                    <a:pt x="0" y="0"/>
                  </a:lnTo>
                  <a:cubicBezTo>
                    <a:pt x="0" y="0"/>
                    <a:pt x="395" y="229"/>
                    <a:pt x="742" y="229"/>
                  </a:cubicBezTo>
                  <a:cubicBezTo>
                    <a:pt x="1095" y="229"/>
                    <a:pt x="17875" y="229"/>
                    <a:pt x="18284" y="229"/>
                  </a:cubicBezTo>
                  <a:cubicBezTo>
                    <a:pt x="18693" y="229"/>
                    <a:pt x="18999" y="0"/>
                    <a:pt x="18999" y="0"/>
                  </a:cubicBezTo>
                  <a:lnTo>
                    <a:pt x="0" y="0"/>
                  </a:lnTo>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4"/>
            <p:cNvSpPr>
              <a:spLocks noChangeArrowheads="1"/>
            </p:cNvSpPr>
            <p:nvPr/>
          </p:nvSpPr>
          <p:spPr bwMode="auto">
            <a:xfrm>
              <a:off x="4508500" y="5726113"/>
              <a:ext cx="973138" cy="77787"/>
            </a:xfrm>
            <a:custGeom>
              <a:avLst/>
              <a:gdLst>
                <a:gd name="T0" fmla="*/ 0 w 2704"/>
                <a:gd name="T1" fmla="*/ 0 h 216"/>
                <a:gd name="T2" fmla="*/ 0 w 2704"/>
                <a:gd name="T3" fmla="*/ 0 h 216"/>
                <a:gd name="T4" fmla="*/ 298 w 2704"/>
                <a:gd name="T5" fmla="*/ 215 h 216"/>
                <a:gd name="T6" fmla="*/ 2405 w 2704"/>
                <a:gd name="T7" fmla="*/ 215 h 216"/>
                <a:gd name="T8" fmla="*/ 2703 w 2704"/>
                <a:gd name="T9" fmla="*/ 0 h 216"/>
                <a:gd name="T10" fmla="*/ 0 w 2704"/>
                <a:gd name="T11" fmla="*/ 0 h 216"/>
              </a:gdLst>
              <a:ahLst/>
              <a:cxnLst>
                <a:cxn ang="0">
                  <a:pos x="T0" y="T1"/>
                </a:cxn>
                <a:cxn ang="0">
                  <a:pos x="T2" y="T3"/>
                </a:cxn>
                <a:cxn ang="0">
                  <a:pos x="T4" y="T5"/>
                </a:cxn>
                <a:cxn ang="0">
                  <a:pos x="T6" y="T7"/>
                </a:cxn>
                <a:cxn ang="0">
                  <a:pos x="T8" y="T9"/>
                </a:cxn>
                <a:cxn ang="0">
                  <a:pos x="T10" y="T11"/>
                </a:cxn>
              </a:cxnLst>
              <a:rect l="0" t="0" r="r" b="b"/>
              <a:pathLst>
                <a:path w="2704" h="216">
                  <a:moveTo>
                    <a:pt x="0" y="0"/>
                  </a:moveTo>
                  <a:lnTo>
                    <a:pt x="0" y="0"/>
                  </a:lnTo>
                  <a:cubicBezTo>
                    <a:pt x="41" y="125"/>
                    <a:pt x="159" y="215"/>
                    <a:pt x="298" y="215"/>
                  </a:cubicBezTo>
                  <a:cubicBezTo>
                    <a:pt x="2405" y="215"/>
                    <a:pt x="2405" y="215"/>
                    <a:pt x="2405" y="215"/>
                  </a:cubicBezTo>
                  <a:cubicBezTo>
                    <a:pt x="2543" y="215"/>
                    <a:pt x="2661" y="125"/>
                    <a:pt x="2703" y="0"/>
                  </a:cubicBezTo>
                  <a:lnTo>
                    <a:pt x="0" y="0"/>
                  </a:ln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5"/>
            <p:cNvSpPr>
              <a:spLocks noChangeArrowheads="1"/>
            </p:cNvSpPr>
            <p:nvPr/>
          </p:nvSpPr>
          <p:spPr bwMode="auto">
            <a:xfrm>
              <a:off x="7675563" y="5775325"/>
              <a:ext cx="307975" cy="30163"/>
            </a:xfrm>
            <a:custGeom>
              <a:avLst/>
              <a:gdLst>
                <a:gd name="T0" fmla="*/ 853 w 854"/>
                <a:gd name="T1" fmla="*/ 42 h 84"/>
                <a:gd name="T2" fmla="*/ 853 w 854"/>
                <a:gd name="T3" fmla="*/ 42 h 84"/>
                <a:gd name="T4" fmla="*/ 811 w 854"/>
                <a:gd name="T5" fmla="*/ 83 h 84"/>
                <a:gd name="T6" fmla="*/ 42 w 854"/>
                <a:gd name="T7" fmla="*/ 83 h 84"/>
                <a:gd name="T8" fmla="*/ 0 w 854"/>
                <a:gd name="T9" fmla="*/ 42 h 84"/>
                <a:gd name="T10" fmla="*/ 0 w 854"/>
                <a:gd name="T11" fmla="*/ 42 h 84"/>
                <a:gd name="T12" fmla="*/ 42 w 854"/>
                <a:gd name="T13" fmla="*/ 0 h 84"/>
                <a:gd name="T14" fmla="*/ 811 w 854"/>
                <a:gd name="T15" fmla="*/ 0 h 84"/>
                <a:gd name="T16" fmla="*/ 853 w 854"/>
                <a:gd name="T1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4" h="84">
                  <a:moveTo>
                    <a:pt x="853" y="42"/>
                  </a:moveTo>
                  <a:lnTo>
                    <a:pt x="853" y="42"/>
                  </a:lnTo>
                  <a:cubicBezTo>
                    <a:pt x="853" y="69"/>
                    <a:pt x="832" y="83"/>
                    <a:pt x="811" y="83"/>
                  </a:cubicBezTo>
                  <a:cubicBezTo>
                    <a:pt x="42" y="83"/>
                    <a:pt x="42" y="83"/>
                    <a:pt x="42" y="83"/>
                  </a:cubicBezTo>
                  <a:cubicBezTo>
                    <a:pt x="21" y="83"/>
                    <a:pt x="0" y="69"/>
                    <a:pt x="0" y="42"/>
                  </a:cubicBezTo>
                  <a:lnTo>
                    <a:pt x="0" y="42"/>
                  </a:lnTo>
                  <a:cubicBezTo>
                    <a:pt x="0" y="21"/>
                    <a:pt x="21" y="0"/>
                    <a:pt x="42" y="0"/>
                  </a:cubicBezTo>
                  <a:cubicBezTo>
                    <a:pt x="811" y="0"/>
                    <a:pt x="811" y="0"/>
                    <a:pt x="811" y="0"/>
                  </a:cubicBezTo>
                  <a:cubicBezTo>
                    <a:pt x="832" y="0"/>
                    <a:pt x="853" y="21"/>
                    <a:pt x="853" y="42"/>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6"/>
            <p:cNvSpPr>
              <a:spLocks noChangeArrowheads="1"/>
            </p:cNvSpPr>
            <p:nvPr/>
          </p:nvSpPr>
          <p:spPr bwMode="auto">
            <a:xfrm>
              <a:off x="5014913" y="2092325"/>
              <a:ext cx="30162" cy="30163"/>
            </a:xfrm>
            <a:custGeom>
              <a:avLst/>
              <a:gdLst>
                <a:gd name="T0" fmla="*/ 83 w 84"/>
                <a:gd name="T1" fmla="*/ 41 h 84"/>
                <a:gd name="T2" fmla="*/ 83 w 84"/>
                <a:gd name="T3" fmla="*/ 41 h 84"/>
                <a:gd name="T4" fmla="*/ 42 w 84"/>
                <a:gd name="T5" fmla="*/ 83 h 84"/>
                <a:gd name="T6" fmla="*/ 0 w 84"/>
                <a:gd name="T7" fmla="*/ 41 h 84"/>
                <a:gd name="T8" fmla="*/ 42 w 84"/>
                <a:gd name="T9" fmla="*/ 0 h 84"/>
                <a:gd name="T10" fmla="*/ 83 w 84"/>
                <a:gd name="T11" fmla="*/ 41 h 84"/>
              </a:gdLst>
              <a:ahLst/>
              <a:cxnLst>
                <a:cxn ang="0">
                  <a:pos x="T0" y="T1"/>
                </a:cxn>
                <a:cxn ang="0">
                  <a:pos x="T2" y="T3"/>
                </a:cxn>
                <a:cxn ang="0">
                  <a:pos x="T4" y="T5"/>
                </a:cxn>
                <a:cxn ang="0">
                  <a:pos x="T6" y="T7"/>
                </a:cxn>
                <a:cxn ang="0">
                  <a:pos x="T8" y="T9"/>
                </a:cxn>
                <a:cxn ang="0">
                  <a:pos x="T10" y="T11"/>
                </a:cxn>
              </a:cxnLst>
              <a:rect l="0" t="0" r="r" b="b"/>
              <a:pathLst>
                <a:path w="84" h="84">
                  <a:moveTo>
                    <a:pt x="83" y="41"/>
                  </a:moveTo>
                  <a:lnTo>
                    <a:pt x="83" y="41"/>
                  </a:lnTo>
                  <a:cubicBezTo>
                    <a:pt x="83" y="69"/>
                    <a:pt x="70" y="83"/>
                    <a:pt x="42" y="83"/>
                  </a:cubicBezTo>
                  <a:cubicBezTo>
                    <a:pt x="21" y="83"/>
                    <a:pt x="0" y="69"/>
                    <a:pt x="0" y="41"/>
                  </a:cubicBezTo>
                  <a:cubicBezTo>
                    <a:pt x="0" y="21"/>
                    <a:pt x="21" y="0"/>
                    <a:pt x="42" y="0"/>
                  </a:cubicBezTo>
                  <a:cubicBezTo>
                    <a:pt x="70" y="0"/>
                    <a:pt x="83" y="21"/>
                    <a:pt x="83" y="41"/>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7"/>
            <p:cNvSpPr>
              <a:spLocks noChangeArrowheads="1"/>
            </p:cNvSpPr>
            <p:nvPr/>
          </p:nvSpPr>
          <p:spPr bwMode="auto">
            <a:xfrm>
              <a:off x="2386013" y="2184400"/>
              <a:ext cx="5245100" cy="3314700"/>
            </a:xfrm>
            <a:custGeom>
              <a:avLst/>
              <a:gdLst>
                <a:gd name="T0" fmla="*/ 14568 w 14569"/>
                <a:gd name="T1" fmla="*/ 9207 h 9208"/>
                <a:gd name="T2" fmla="*/ 0 w 14569"/>
                <a:gd name="T3" fmla="*/ 9207 h 9208"/>
                <a:gd name="T4" fmla="*/ 0 w 14569"/>
                <a:gd name="T5" fmla="*/ 0 h 9208"/>
                <a:gd name="T6" fmla="*/ 14568 w 14569"/>
                <a:gd name="T7" fmla="*/ 0 h 9208"/>
                <a:gd name="T8" fmla="*/ 14568 w 14569"/>
                <a:gd name="T9" fmla="*/ 9207 h 9208"/>
              </a:gdLst>
              <a:ahLst/>
              <a:cxnLst>
                <a:cxn ang="0">
                  <a:pos x="T0" y="T1"/>
                </a:cxn>
                <a:cxn ang="0">
                  <a:pos x="T2" y="T3"/>
                </a:cxn>
                <a:cxn ang="0">
                  <a:pos x="T4" y="T5"/>
                </a:cxn>
                <a:cxn ang="0">
                  <a:pos x="T6" y="T7"/>
                </a:cxn>
                <a:cxn ang="0">
                  <a:pos x="T8" y="T9"/>
                </a:cxn>
              </a:cxnLst>
              <a:rect l="0" t="0" r="r" b="b"/>
              <a:pathLst>
                <a:path w="14569" h="9208">
                  <a:moveTo>
                    <a:pt x="14568" y="9207"/>
                  </a:moveTo>
                  <a:lnTo>
                    <a:pt x="0" y="9207"/>
                  </a:lnTo>
                  <a:lnTo>
                    <a:pt x="0" y="0"/>
                  </a:lnTo>
                  <a:lnTo>
                    <a:pt x="14568" y="0"/>
                  </a:lnTo>
                  <a:lnTo>
                    <a:pt x="14568" y="920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8" name="Picture Placeholder 2"/>
          <p:cNvSpPr>
            <a:spLocks noGrp="1"/>
          </p:cNvSpPr>
          <p:nvPr>
            <p:ph type="pic" sz="quarter" idx="18"/>
          </p:nvPr>
        </p:nvSpPr>
        <p:spPr>
          <a:xfrm>
            <a:off x="3473733" y="972512"/>
            <a:ext cx="5255107" cy="3321243"/>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38748075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Effect transition="in" filter="fade">
                                      <p:cBhvr>
                                        <p:cTn id="24" dur="3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18"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1_mockup_06">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61" name="Rectangle 60"/>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10" name="Group 9"/>
          <p:cNvGrpSpPr/>
          <p:nvPr/>
        </p:nvGrpSpPr>
        <p:grpSpPr>
          <a:xfrm>
            <a:off x="5190755" y="1224868"/>
            <a:ext cx="1784575" cy="3752273"/>
            <a:chOff x="5348288" y="496888"/>
            <a:chExt cx="3155950" cy="6635750"/>
          </a:xfrm>
        </p:grpSpPr>
        <p:grpSp>
          <p:nvGrpSpPr>
            <p:cNvPr id="11" name="Group 10"/>
            <p:cNvGrpSpPr/>
            <p:nvPr/>
          </p:nvGrpSpPr>
          <p:grpSpPr>
            <a:xfrm>
              <a:off x="5394325" y="560388"/>
              <a:ext cx="3078163" cy="6540500"/>
              <a:chOff x="5394325" y="560388"/>
              <a:chExt cx="3078163" cy="6540500"/>
            </a:xfrm>
          </p:grpSpPr>
          <p:sp>
            <p:nvSpPr>
              <p:cNvPr id="13"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2"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9" name="Picture Placeholder 5"/>
          <p:cNvSpPr>
            <a:spLocks noGrp="1"/>
          </p:cNvSpPr>
          <p:nvPr>
            <p:ph type="pic" sz="quarter" idx="14"/>
          </p:nvPr>
        </p:nvSpPr>
        <p:spPr>
          <a:xfrm>
            <a:off x="5340263" y="1763177"/>
            <a:ext cx="1502808" cy="2677871"/>
          </a:xfrm>
        </p:spPr>
        <p:txBody>
          <a:bodyPr anchor="ctr"/>
          <a:lstStyle>
            <a:lvl1pPr algn="ctr">
              <a:defRPr/>
            </a:lvl1pPr>
          </a:lstStyle>
          <a:p>
            <a:r>
              <a:rPr lang="en-US"/>
              <a:t>Click icon to add picture</a:t>
            </a:r>
            <a:endParaRPr lang="en-US" dirty="0"/>
          </a:p>
        </p:txBody>
      </p:sp>
      <p:grpSp>
        <p:nvGrpSpPr>
          <p:cNvPr id="20" name="Group 19"/>
          <p:cNvGrpSpPr/>
          <p:nvPr/>
        </p:nvGrpSpPr>
        <p:grpSpPr>
          <a:xfrm>
            <a:off x="7044979" y="1224868"/>
            <a:ext cx="1784575" cy="3752273"/>
            <a:chOff x="5348288" y="496888"/>
            <a:chExt cx="3155950" cy="6635750"/>
          </a:xfrm>
        </p:grpSpPr>
        <p:grpSp>
          <p:nvGrpSpPr>
            <p:cNvPr id="21" name="Group 20"/>
            <p:cNvGrpSpPr/>
            <p:nvPr/>
          </p:nvGrpSpPr>
          <p:grpSpPr>
            <a:xfrm>
              <a:off x="5394325" y="560388"/>
              <a:ext cx="3078163" cy="6540500"/>
              <a:chOff x="5394325" y="560388"/>
              <a:chExt cx="3078163" cy="6540500"/>
            </a:xfrm>
          </p:grpSpPr>
          <p:sp>
            <p:nvSpPr>
              <p:cNvPr id="23"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8"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2"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9" name="Picture Placeholder 5"/>
          <p:cNvSpPr>
            <a:spLocks noGrp="1"/>
          </p:cNvSpPr>
          <p:nvPr>
            <p:ph type="pic" sz="quarter" idx="15"/>
          </p:nvPr>
        </p:nvSpPr>
        <p:spPr>
          <a:xfrm>
            <a:off x="7194487" y="1763177"/>
            <a:ext cx="1502808" cy="2677871"/>
          </a:xfrm>
        </p:spPr>
        <p:txBody>
          <a:bodyPr anchor="ctr"/>
          <a:lstStyle>
            <a:lvl1pPr algn="ctr">
              <a:defRPr/>
            </a:lvl1pPr>
          </a:lstStyle>
          <a:p>
            <a:r>
              <a:rPr lang="en-US"/>
              <a:t>Click icon to add picture</a:t>
            </a:r>
            <a:endParaRPr lang="en-US" dirty="0"/>
          </a:p>
        </p:txBody>
      </p:sp>
      <p:grpSp>
        <p:nvGrpSpPr>
          <p:cNvPr id="30" name="Group 29"/>
          <p:cNvGrpSpPr/>
          <p:nvPr/>
        </p:nvGrpSpPr>
        <p:grpSpPr>
          <a:xfrm>
            <a:off x="8899203" y="1225162"/>
            <a:ext cx="1784575" cy="3752273"/>
            <a:chOff x="5348288" y="496888"/>
            <a:chExt cx="3155950" cy="6635750"/>
          </a:xfrm>
        </p:grpSpPr>
        <p:grpSp>
          <p:nvGrpSpPr>
            <p:cNvPr id="31" name="Group 30"/>
            <p:cNvGrpSpPr/>
            <p:nvPr/>
          </p:nvGrpSpPr>
          <p:grpSpPr>
            <a:xfrm>
              <a:off x="5394325" y="560388"/>
              <a:ext cx="3078163" cy="6540500"/>
              <a:chOff x="5394325" y="560388"/>
              <a:chExt cx="3078163" cy="6540500"/>
            </a:xfrm>
          </p:grpSpPr>
          <p:sp>
            <p:nvSpPr>
              <p:cNvPr id="33"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4"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5"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6"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7"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8"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2"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9" name="Picture Placeholder 5"/>
          <p:cNvSpPr>
            <a:spLocks noGrp="1"/>
          </p:cNvSpPr>
          <p:nvPr>
            <p:ph type="pic" sz="quarter" idx="16"/>
          </p:nvPr>
        </p:nvSpPr>
        <p:spPr>
          <a:xfrm>
            <a:off x="9048711" y="1763471"/>
            <a:ext cx="1502808" cy="2677871"/>
          </a:xfrm>
        </p:spPr>
        <p:txBody>
          <a:bodyPr anchor="ctr"/>
          <a:lstStyle>
            <a:lvl1pPr algn="ctr">
              <a:defRPr/>
            </a:lvl1pPr>
          </a:lstStyle>
          <a:p>
            <a:r>
              <a:rPr lang="en-US"/>
              <a:t>Click icon to add picture</a:t>
            </a:r>
            <a:endParaRPr lang="en-US" dirty="0"/>
          </a:p>
        </p:txBody>
      </p:sp>
      <p:grpSp>
        <p:nvGrpSpPr>
          <p:cNvPr id="40" name="Group 39"/>
          <p:cNvGrpSpPr/>
          <p:nvPr/>
        </p:nvGrpSpPr>
        <p:grpSpPr>
          <a:xfrm>
            <a:off x="3341413" y="1224868"/>
            <a:ext cx="1784575" cy="3752273"/>
            <a:chOff x="5348288" y="496888"/>
            <a:chExt cx="3155950" cy="6635750"/>
          </a:xfrm>
        </p:grpSpPr>
        <p:grpSp>
          <p:nvGrpSpPr>
            <p:cNvPr id="41" name="Group 40"/>
            <p:cNvGrpSpPr/>
            <p:nvPr/>
          </p:nvGrpSpPr>
          <p:grpSpPr>
            <a:xfrm>
              <a:off x="5394325" y="560388"/>
              <a:ext cx="3078163" cy="6540500"/>
              <a:chOff x="5394325" y="560388"/>
              <a:chExt cx="3078163" cy="6540500"/>
            </a:xfrm>
          </p:grpSpPr>
          <p:sp>
            <p:nvSpPr>
              <p:cNvPr id="43"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4"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5"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6"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7"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8"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2"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9" name="Picture Placeholder 5"/>
          <p:cNvSpPr>
            <a:spLocks noGrp="1"/>
          </p:cNvSpPr>
          <p:nvPr>
            <p:ph type="pic" sz="quarter" idx="17"/>
          </p:nvPr>
        </p:nvSpPr>
        <p:spPr>
          <a:xfrm>
            <a:off x="3490920" y="1763177"/>
            <a:ext cx="1502808" cy="2677871"/>
          </a:xfrm>
        </p:spPr>
        <p:txBody>
          <a:bodyPr anchor="ctr"/>
          <a:lstStyle>
            <a:lvl1pPr algn="ctr">
              <a:defRPr/>
            </a:lvl1pPr>
          </a:lstStyle>
          <a:p>
            <a:r>
              <a:rPr lang="en-US"/>
              <a:t>Click icon to add picture</a:t>
            </a:r>
            <a:endParaRPr lang="en-US" dirty="0"/>
          </a:p>
        </p:txBody>
      </p:sp>
      <p:grpSp>
        <p:nvGrpSpPr>
          <p:cNvPr id="50" name="Group 49"/>
          <p:cNvGrpSpPr/>
          <p:nvPr/>
        </p:nvGrpSpPr>
        <p:grpSpPr>
          <a:xfrm>
            <a:off x="1468267" y="1224868"/>
            <a:ext cx="1784575" cy="3752273"/>
            <a:chOff x="5348288" y="496888"/>
            <a:chExt cx="3155950" cy="6635750"/>
          </a:xfrm>
        </p:grpSpPr>
        <p:grpSp>
          <p:nvGrpSpPr>
            <p:cNvPr id="51" name="Group 50"/>
            <p:cNvGrpSpPr/>
            <p:nvPr/>
          </p:nvGrpSpPr>
          <p:grpSpPr>
            <a:xfrm>
              <a:off x="5394325" y="560388"/>
              <a:ext cx="3078163" cy="6540500"/>
              <a:chOff x="5394325" y="560388"/>
              <a:chExt cx="3078163" cy="6540500"/>
            </a:xfrm>
          </p:grpSpPr>
          <p:sp>
            <p:nvSpPr>
              <p:cNvPr id="53"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4"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5"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6"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7"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8"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2"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9" name="Picture Placeholder 5"/>
          <p:cNvSpPr>
            <a:spLocks noGrp="1"/>
          </p:cNvSpPr>
          <p:nvPr>
            <p:ph type="pic" sz="quarter" idx="18"/>
          </p:nvPr>
        </p:nvSpPr>
        <p:spPr>
          <a:xfrm>
            <a:off x="1617775" y="1763177"/>
            <a:ext cx="1502808" cy="2677871"/>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2932703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ppt_x"/>
                                          </p:val>
                                        </p:tav>
                                        <p:tav tm="100000">
                                          <p:val>
                                            <p:strVal val="#ppt_x"/>
                                          </p:val>
                                        </p:tav>
                                      </p:tavLst>
                                    </p:anim>
                                    <p:anim calcmode="lin" valueType="num">
                                      <p:cBhvr additive="base">
                                        <p:cTn id="20" dur="500" fill="hold"/>
                                        <p:tgtEl>
                                          <p:spTgt spid="50"/>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59"/>
                                        </p:tgtEl>
                                        <p:attrNameLst>
                                          <p:attrName>style.visibility</p:attrName>
                                        </p:attrNameLst>
                                      </p:cBhvr>
                                      <p:to>
                                        <p:strVal val="visible"/>
                                      </p:to>
                                    </p:set>
                                    <p:animEffect transition="in" filter="fade">
                                      <p:cBhvr>
                                        <p:cTn id="24" dur="300"/>
                                        <p:tgtEl>
                                          <p:spTgt spid="59"/>
                                        </p:tgtEl>
                                      </p:cBhvr>
                                    </p:animEffect>
                                  </p:childTnLst>
                                </p:cTn>
                              </p:par>
                            </p:childTnLst>
                          </p:cTn>
                        </p:par>
                        <p:par>
                          <p:cTn id="25" fill="hold">
                            <p:stCondLst>
                              <p:cond delay="2300"/>
                            </p:stCondLst>
                            <p:childTnLst>
                              <p:par>
                                <p:cTn id="26" presetID="2" presetClass="entr" presetSubtype="1" fill="hold" nodeType="after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ppt_x"/>
                                          </p:val>
                                        </p:tav>
                                        <p:tav tm="100000">
                                          <p:val>
                                            <p:strVal val="#ppt_x"/>
                                          </p:val>
                                        </p:tav>
                                      </p:tavLst>
                                    </p:anim>
                                    <p:anim calcmode="lin" valueType="num">
                                      <p:cBhvr additive="base">
                                        <p:cTn id="29" dur="500" fill="hold"/>
                                        <p:tgtEl>
                                          <p:spTgt spid="40"/>
                                        </p:tgtEl>
                                        <p:attrNameLst>
                                          <p:attrName>ppt_y</p:attrName>
                                        </p:attrNameLst>
                                      </p:cBhvr>
                                      <p:tavLst>
                                        <p:tav tm="0">
                                          <p:val>
                                            <p:strVal val="0-#ppt_h/2"/>
                                          </p:val>
                                        </p:tav>
                                        <p:tav tm="100000">
                                          <p:val>
                                            <p:strVal val="#ppt_y"/>
                                          </p:val>
                                        </p:tav>
                                      </p:tavLst>
                                    </p:anim>
                                  </p:childTnLst>
                                </p:cTn>
                              </p:par>
                            </p:childTnLst>
                          </p:cTn>
                        </p:par>
                        <p:par>
                          <p:cTn id="30" fill="hold">
                            <p:stCondLst>
                              <p:cond delay="28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49"/>
                                        </p:tgtEl>
                                        <p:attrNameLst>
                                          <p:attrName>style.visibility</p:attrName>
                                        </p:attrNameLst>
                                      </p:cBhvr>
                                      <p:to>
                                        <p:strVal val="visible"/>
                                      </p:to>
                                    </p:set>
                                    <p:animEffect transition="in" filter="fade">
                                      <p:cBhvr>
                                        <p:cTn id="33" dur="300"/>
                                        <p:tgtEl>
                                          <p:spTgt spid="49"/>
                                        </p:tgtEl>
                                      </p:cBhvr>
                                    </p:animEffect>
                                  </p:childTnLst>
                                </p:cTn>
                              </p:par>
                            </p:childTnLst>
                          </p:cTn>
                        </p:par>
                        <p:par>
                          <p:cTn id="34" fill="hold">
                            <p:stCondLst>
                              <p:cond delay="3100"/>
                            </p:stCondLst>
                            <p:childTnLst>
                              <p:par>
                                <p:cTn id="35" presetID="2" presetClass="entr" presetSubtype="1"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3600"/>
                            </p:stCondLst>
                            <p:childTnLst>
                              <p:par>
                                <p:cTn id="40" presetID="10" presetClass="entr" presetSubtype="0" fill="hold" grpId="0" nodeType="afterEffect" nodePh="1">
                                  <p:stCondLst>
                                    <p:cond delay="0"/>
                                  </p:stCondLst>
                                  <p:endCondLst>
                                    <p:cond evt="begin" delay="0">
                                      <p:tn val="40"/>
                                    </p:cond>
                                  </p:endCondLst>
                                  <p:childTnLst>
                                    <p:set>
                                      <p:cBhvr>
                                        <p:cTn id="41" dur="1" fill="hold">
                                          <p:stCondLst>
                                            <p:cond delay="0"/>
                                          </p:stCondLst>
                                        </p:cTn>
                                        <p:tgtEl>
                                          <p:spTgt spid="19"/>
                                        </p:tgtEl>
                                        <p:attrNameLst>
                                          <p:attrName>style.visibility</p:attrName>
                                        </p:attrNameLst>
                                      </p:cBhvr>
                                      <p:to>
                                        <p:strVal val="visible"/>
                                      </p:to>
                                    </p:set>
                                    <p:animEffect transition="in" filter="fade">
                                      <p:cBhvr>
                                        <p:cTn id="42" dur="300"/>
                                        <p:tgtEl>
                                          <p:spTgt spid="19"/>
                                        </p:tgtEl>
                                      </p:cBhvr>
                                    </p:animEffect>
                                  </p:childTnLst>
                                </p:cTn>
                              </p:par>
                            </p:childTnLst>
                          </p:cTn>
                        </p:par>
                        <p:par>
                          <p:cTn id="43" fill="hold">
                            <p:stCondLst>
                              <p:cond delay="3900"/>
                            </p:stCondLst>
                            <p:childTnLst>
                              <p:par>
                                <p:cTn id="44" presetID="2" presetClass="entr" presetSubtype="1"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ppt_x"/>
                                          </p:val>
                                        </p:tav>
                                        <p:tav tm="100000">
                                          <p:val>
                                            <p:strVal val="#ppt_x"/>
                                          </p:val>
                                        </p:tav>
                                      </p:tavLst>
                                    </p:anim>
                                    <p:anim calcmode="lin" valueType="num">
                                      <p:cBhvr additive="base">
                                        <p:cTn id="47" dur="500" fill="hold"/>
                                        <p:tgtEl>
                                          <p:spTgt spid="20"/>
                                        </p:tgtEl>
                                        <p:attrNameLst>
                                          <p:attrName>ppt_y</p:attrName>
                                        </p:attrNameLst>
                                      </p:cBhvr>
                                      <p:tavLst>
                                        <p:tav tm="0">
                                          <p:val>
                                            <p:strVal val="0-#ppt_h/2"/>
                                          </p:val>
                                        </p:tav>
                                        <p:tav tm="100000">
                                          <p:val>
                                            <p:strVal val="#ppt_y"/>
                                          </p:val>
                                        </p:tav>
                                      </p:tavLst>
                                    </p:anim>
                                  </p:childTnLst>
                                </p:cTn>
                              </p:par>
                            </p:childTnLst>
                          </p:cTn>
                        </p:par>
                        <p:par>
                          <p:cTn id="48" fill="hold">
                            <p:stCondLst>
                              <p:cond delay="4400"/>
                            </p:stCondLst>
                            <p:childTnLst>
                              <p:par>
                                <p:cTn id="49" presetID="10" presetClass="entr" presetSubtype="0" fill="hold" grpId="0" nodeType="afterEffect" nodePh="1">
                                  <p:stCondLst>
                                    <p:cond delay="0"/>
                                  </p:stCondLst>
                                  <p:endCondLst>
                                    <p:cond evt="begin" delay="0">
                                      <p:tn val="49"/>
                                    </p:cond>
                                  </p:end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00"/>
                                        <p:tgtEl>
                                          <p:spTgt spid="29"/>
                                        </p:tgtEl>
                                      </p:cBhvr>
                                    </p:animEffect>
                                  </p:childTnLst>
                                </p:cTn>
                              </p:par>
                            </p:childTnLst>
                          </p:cTn>
                        </p:par>
                        <p:par>
                          <p:cTn id="52" fill="hold">
                            <p:stCondLst>
                              <p:cond delay="4700"/>
                            </p:stCondLst>
                            <p:childTnLst>
                              <p:par>
                                <p:cTn id="53" presetID="2" presetClass="entr" presetSubtype="1" fill="hold" nodeType="after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0-#ppt_h/2"/>
                                          </p:val>
                                        </p:tav>
                                        <p:tav tm="100000">
                                          <p:val>
                                            <p:strVal val="#ppt_y"/>
                                          </p:val>
                                        </p:tav>
                                      </p:tavLst>
                                    </p:anim>
                                  </p:childTnLst>
                                </p:cTn>
                              </p:par>
                            </p:childTnLst>
                          </p:cTn>
                        </p:par>
                        <p:par>
                          <p:cTn id="57" fill="hold">
                            <p:stCondLst>
                              <p:cond delay="5200"/>
                            </p:stCondLst>
                            <p:childTnLst>
                              <p:par>
                                <p:cTn id="58" presetID="1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39"/>
                                        </p:tgtEl>
                                        <p:attrNameLst>
                                          <p:attrName>style.visibility</p:attrName>
                                        </p:attrNameLst>
                                      </p:cBhvr>
                                      <p:to>
                                        <p:strVal val="visible"/>
                                      </p:to>
                                    </p:set>
                                    <p:animEffect transition="in" filter="fade">
                                      <p:cBhvr>
                                        <p:cTn id="60" dur="3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19" grpId="0"/>
      <p:bldP spid="29" grpId="0"/>
      <p:bldP spid="39" grpId="0"/>
      <p:bldP spid="49" grpId="0"/>
      <p:bldP spid="5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allery_04">
    <p:spTree>
      <p:nvGrpSpPr>
        <p:cNvPr id="1" name=""/>
        <p:cNvGrpSpPr/>
        <p:nvPr/>
      </p:nvGrpSpPr>
      <p:grpSpPr>
        <a:xfrm>
          <a:off x="0" y="0"/>
          <a:ext cx="0" cy="0"/>
          <a:chOff x="0" y="0"/>
          <a:chExt cx="0" cy="0"/>
        </a:xfrm>
      </p:grpSpPr>
      <p:sp>
        <p:nvSpPr>
          <p:cNvPr id="6"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5"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7" name="Picture Placeholder 6"/>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4509718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2_mockup_06">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31" name="Rectangle 30"/>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19" name="Group 18"/>
          <p:cNvGrpSpPr/>
          <p:nvPr/>
        </p:nvGrpSpPr>
        <p:grpSpPr>
          <a:xfrm rot="5400000">
            <a:off x="4191058" y="1466247"/>
            <a:ext cx="2159335" cy="4540251"/>
            <a:chOff x="1665288" y="496888"/>
            <a:chExt cx="3155950" cy="6635750"/>
          </a:xfrm>
        </p:grpSpPr>
        <p:grpSp>
          <p:nvGrpSpPr>
            <p:cNvPr id="20" name="Group 19"/>
            <p:cNvGrpSpPr/>
            <p:nvPr/>
          </p:nvGrpSpPr>
          <p:grpSpPr>
            <a:xfrm>
              <a:off x="1711325" y="560388"/>
              <a:ext cx="3078163" cy="6540500"/>
              <a:chOff x="1711325" y="560388"/>
              <a:chExt cx="3078163" cy="6540500"/>
            </a:xfrm>
          </p:grpSpPr>
          <p:sp>
            <p:nvSpPr>
              <p:cNvPr id="22" name="Freeform 8"/>
              <p:cNvSpPr>
                <a:spLocks noChangeArrowheads="1"/>
              </p:cNvSpPr>
              <p:nvPr/>
            </p:nvSpPr>
            <p:spPr bwMode="auto">
              <a:xfrm>
                <a:off x="1711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3" name="Freeform 9"/>
              <p:cNvSpPr>
                <a:spLocks noChangeArrowheads="1"/>
              </p:cNvSpPr>
              <p:nvPr/>
            </p:nvSpPr>
            <p:spPr bwMode="auto">
              <a:xfrm>
                <a:off x="2963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6" y="1596"/>
                      <a:pt x="809" y="1596"/>
                    </a:cubicBezTo>
                    <a:cubicBezTo>
                      <a:pt x="372" y="1596"/>
                      <a:pt x="0" y="1246"/>
                      <a:pt x="0" y="787"/>
                    </a:cubicBezTo>
                    <a:cubicBezTo>
                      <a:pt x="0" y="350"/>
                      <a:pt x="372" y="0"/>
                      <a:pt x="809" y="0"/>
                    </a:cubicBezTo>
                    <a:cubicBezTo>
                      <a:pt x="1246" y="0"/>
                      <a:pt x="1596" y="350"/>
                      <a:pt x="1596" y="787"/>
                    </a:cubicBezTo>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10"/>
              <p:cNvSpPr>
                <a:spLocks noChangeArrowheads="1"/>
              </p:cNvSpPr>
              <p:nvPr/>
            </p:nvSpPr>
            <p:spPr bwMode="auto">
              <a:xfrm>
                <a:off x="3144838" y="6534150"/>
                <a:ext cx="220662" cy="228600"/>
              </a:xfrm>
              <a:custGeom>
                <a:avLst/>
                <a:gdLst>
                  <a:gd name="T0" fmla="*/ 481 w 614"/>
                  <a:gd name="T1" fmla="*/ 634 h 635"/>
                  <a:gd name="T2" fmla="*/ 481 w 614"/>
                  <a:gd name="T3" fmla="*/ 634 h 635"/>
                  <a:gd name="T4" fmla="*/ 131 w 614"/>
                  <a:gd name="T5" fmla="*/ 634 h 635"/>
                  <a:gd name="T6" fmla="*/ 0 w 614"/>
                  <a:gd name="T7" fmla="*/ 503 h 635"/>
                  <a:gd name="T8" fmla="*/ 0 w 614"/>
                  <a:gd name="T9" fmla="*/ 131 h 635"/>
                  <a:gd name="T10" fmla="*/ 131 w 614"/>
                  <a:gd name="T11" fmla="*/ 0 h 635"/>
                  <a:gd name="T12" fmla="*/ 481 w 614"/>
                  <a:gd name="T13" fmla="*/ 0 h 635"/>
                  <a:gd name="T14" fmla="*/ 613 w 614"/>
                  <a:gd name="T15" fmla="*/ 131 h 635"/>
                  <a:gd name="T16" fmla="*/ 613 w 614"/>
                  <a:gd name="T17" fmla="*/ 503 h 635"/>
                  <a:gd name="T18" fmla="*/ 481 w 614"/>
                  <a:gd name="T19" fmla="*/ 634 h 635"/>
                  <a:gd name="T20" fmla="*/ 131 w 614"/>
                  <a:gd name="T21" fmla="*/ 44 h 635"/>
                  <a:gd name="T22" fmla="*/ 131 w 614"/>
                  <a:gd name="T23" fmla="*/ 44 h 635"/>
                  <a:gd name="T24" fmla="*/ 44 w 614"/>
                  <a:gd name="T25" fmla="*/ 131 h 635"/>
                  <a:gd name="T26" fmla="*/ 44 w 614"/>
                  <a:gd name="T27" fmla="*/ 503 h 635"/>
                  <a:gd name="T28" fmla="*/ 131 w 614"/>
                  <a:gd name="T29" fmla="*/ 568 h 635"/>
                  <a:gd name="T30" fmla="*/ 481 w 614"/>
                  <a:gd name="T31" fmla="*/ 568 h 635"/>
                  <a:gd name="T32" fmla="*/ 547 w 614"/>
                  <a:gd name="T33" fmla="*/ 503 h 635"/>
                  <a:gd name="T34" fmla="*/ 547 w 614"/>
                  <a:gd name="T35" fmla="*/ 131 h 635"/>
                  <a:gd name="T36" fmla="*/ 481 w 614"/>
                  <a:gd name="T37" fmla="*/ 44 h 635"/>
                  <a:gd name="T38" fmla="*/ 131 w 614"/>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4" h="635">
                    <a:moveTo>
                      <a:pt x="481" y="634"/>
                    </a:moveTo>
                    <a:lnTo>
                      <a:pt x="481" y="634"/>
                    </a:lnTo>
                    <a:cubicBezTo>
                      <a:pt x="131" y="634"/>
                      <a:pt x="131" y="634"/>
                      <a:pt x="131" y="634"/>
                    </a:cubicBezTo>
                    <a:cubicBezTo>
                      <a:pt x="44" y="634"/>
                      <a:pt x="0" y="568"/>
                      <a:pt x="0" y="503"/>
                    </a:cubicBezTo>
                    <a:cubicBezTo>
                      <a:pt x="0" y="131"/>
                      <a:pt x="0" y="131"/>
                      <a:pt x="0" y="131"/>
                    </a:cubicBezTo>
                    <a:cubicBezTo>
                      <a:pt x="0" y="44"/>
                      <a:pt x="44" y="0"/>
                      <a:pt x="131" y="0"/>
                    </a:cubicBezTo>
                    <a:cubicBezTo>
                      <a:pt x="481" y="0"/>
                      <a:pt x="481" y="0"/>
                      <a:pt x="481" y="0"/>
                    </a:cubicBezTo>
                    <a:cubicBezTo>
                      <a:pt x="547" y="0"/>
                      <a:pt x="613" y="44"/>
                      <a:pt x="613" y="131"/>
                    </a:cubicBezTo>
                    <a:cubicBezTo>
                      <a:pt x="613" y="503"/>
                      <a:pt x="613" y="503"/>
                      <a:pt x="613" y="503"/>
                    </a:cubicBezTo>
                    <a:cubicBezTo>
                      <a:pt x="613" y="568"/>
                      <a:pt x="547" y="634"/>
                      <a:pt x="481" y="634"/>
                    </a:cubicBezTo>
                    <a:close/>
                    <a:moveTo>
                      <a:pt x="131" y="44"/>
                    </a:moveTo>
                    <a:lnTo>
                      <a:pt x="131" y="44"/>
                    </a:lnTo>
                    <a:cubicBezTo>
                      <a:pt x="88" y="44"/>
                      <a:pt x="44" y="88"/>
                      <a:pt x="44" y="131"/>
                    </a:cubicBezTo>
                    <a:cubicBezTo>
                      <a:pt x="44" y="503"/>
                      <a:pt x="44" y="503"/>
                      <a:pt x="44" y="503"/>
                    </a:cubicBezTo>
                    <a:cubicBezTo>
                      <a:pt x="44" y="547"/>
                      <a:pt x="88" y="568"/>
                      <a:pt x="131" y="568"/>
                    </a:cubicBezTo>
                    <a:cubicBezTo>
                      <a:pt x="481" y="568"/>
                      <a:pt x="481" y="568"/>
                      <a:pt x="481" y="568"/>
                    </a:cubicBezTo>
                    <a:cubicBezTo>
                      <a:pt x="525" y="568"/>
                      <a:pt x="547" y="547"/>
                      <a:pt x="547" y="503"/>
                    </a:cubicBezTo>
                    <a:cubicBezTo>
                      <a:pt x="547" y="131"/>
                      <a:pt x="547" y="131"/>
                      <a:pt x="547" y="131"/>
                    </a:cubicBezTo>
                    <a:cubicBezTo>
                      <a:pt x="547" y="88"/>
                      <a:pt x="525" y="44"/>
                      <a:pt x="481" y="44"/>
                    </a:cubicBezTo>
                    <a:cubicBezTo>
                      <a:pt x="131" y="44"/>
                      <a:pt x="131" y="44"/>
                      <a:pt x="131" y="44"/>
                    </a:cubicBezTo>
                    <a:close/>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12"/>
              <p:cNvSpPr>
                <a:spLocks noChangeArrowheads="1"/>
              </p:cNvSpPr>
              <p:nvPr/>
            </p:nvSpPr>
            <p:spPr bwMode="auto">
              <a:xfrm>
                <a:off x="3009900"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1" y="0"/>
                      <a:pt x="1355" y="22"/>
                      <a:pt x="1355" y="66"/>
                    </a:cubicBezTo>
                    <a:cubicBezTo>
                      <a:pt x="1355" y="109"/>
                      <a:pt x="1311"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13"/>
              <p:cNvSpPr>
                <a:spLocks noChangeArrowheads="1"/>
              </p:cNvSpPr>
              <p:nvPr/>
            </p:nvSpPr>
            <p:spPr bwMode="auto">
              <a:xfrm>
                <a:off x="3206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5" y="0"/>
                      <a:pt x="0" y="44"/>
                      <a:pt x="0" y="110"/>
                    </a:cubicBezTo>
                    <a:cubicBezTo>
                      <a:pt x="0" y="132"/>
                      <a:pt x="0" y="132"/>
                      <a:pt x="0" y="132"/>
                    </a:cubicBezTo>
                    <a:cubicBezTo>
                      <a:pt x="0" y="198"/>
                      <a:pt x="65"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14"/>
              <p:cNvSpPr>
                <a:spLocks noChangeArrowheads="1"/>
              </p:cNvSpPr>
              <p:nvPr/>
            </p:nvSpPr>
            <p:spPr bwMode="auto">
              <a:xfrm>
                <a:off x="1900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1" name="Freeform 11"/>
            <p:cNvSpPr>
              <a:spLocks noChangeArrowheads="1"/>
            </p:cNvSpPr>
            <p:nvPr/>
          </p:nvSpPr>
          <p:spPr bwMode="auto">
            <a:xfrm>
              <a:off x="1665288" y="496888"/>
              <a:ext cx="3155950" cy="6635750"/>
            </a:xfrm>
            <a:custGeom>
              <a:avLst/>
              <a:gdLst>
                <a:gd name="T0" fmla="*/ 8417 w 8768"/>
                <a:gd name="T1" fmla="*/ 437 h 18431"/>
                <a:gd name="T2" fmla="*/ 8417 w 8768"/>
                <a:gd name="T3" fmla="*/ 437 h 18431"/>
                <a:gd name="T4" fmla="*/ 7543 w 8768"/>
                <a:gd name="T5" fmla="*/ 87 h 18431"/>
                <a:gd name="T6" fmla="*/ 7280 w 8768"/>
                <a:gd name="T7" fmla="*/ 87 h 18431"/>
                <a:gd name="T8" fmla="*/ 7280 w 8768"/>
                <a:gd name="T9" fmla="*/ 43 h 18431"/>
                <a:gd name="T10" fmla="*/ 7259 w 8768"/>
                <a:gd name="T11" fmla="*/ 0 h 18431"/>
                <a:gd name="T12" fmla="*/ 5903 w 8768"/>
                <a:gd name="T13" fmla="*/ 0 h 18431"/>
                <a:gd name="T14" fmla="*/ 5859 w 8768"/>
                <a:gd name="T15" fmla="*/ 43 h 18431"/>
                <a:gd name="T16" fmla="*/ 5859 w 8768"/>
                <a:gd name="T17" fmla="*/ 87 h 18431"/>
                <a:gd name="T18" fmla="*/ 1268 w 8768"/>
                <a:gd name="T19" fmla="*/ 87 h 18431"/>
                <a:gd name="T20" fmla="*/ 43 w 8768"/>
                <a:gd name="T21" fmla="*/ 1312 h 18431"/>
                <a:gd name="T22" fmla="*/ 43 w 8768"/>
                <a:gd name="T23" fmla="*/ 2602 h 18431"/>
                <a:gd name="T24" fmla="*/ 43 w 8768"/>
                <a:gd name="T25" fmla="*/ 2602 h 18431"/>
                <a:gd name="T26" fmla="*/ 0 w 8768"/>
                <a:gd name="T27" fmla="*/ 2624 h 18431"/>
                <a:gd name="T28" fmla="*/ 0 w 8768"/>
                <a:gd name="T29" fmla="*/ 3389 h 18431"/>
                <a:gd name="T30" fmla="*/ 43 w 8768"/>
                <a:gd name="T31" fmla="*/ 3432 h 18431"/>
                <a:gd name="T32" fmla="*/ 43 w 8768"/>
                <a:gd name="T33" fmla="*/ 3432 h 18431"/>
                <a:gd name="T34" fmla="*/ 43 w 8768"/>
                <a:gd name="T35" fmla="*/ 3761 h 18431"/>
                <a:gd name="T36" fmla="*/ 43 w 8768"/>
                <a:gd name="T37" fmla="*/ 3761 h 18431"/>
                <a:gd name="T38" fmla="*/ 0 w 8768"/>
                <a:gd name="T39" fmla="*/ 3804 h 18431"/>
                <a:gd name="T40" fmla="*/ 0 w 8768"/>
                <a:gd name="T41" fmla="*/ 4941 h 18431"/>
                <a:gd name="T42" fmla="*/ 43 w 8768"/>
                <a:gd name="T43" fmla="*/ 4963 h 18431"/>
                <a:gd name="T44" fmla="*/ 43 w 8768"/>
                <a:gd name="T45" fmla="*/ 4963 h 18431"/>
                <a:gd name="T46" fmla="*/ 43 w 8768"/>
                <a:gd name="T47" fmla="*/ 5269 h 18431"/>
                <a:gd name="T48" fmla="*/ 43 w 8768"/>
                <a:gd name="T49" fmla="*/ 5269 h 18431"/>
                <a:gd name="T50" fmla="*/ 0 w 8768"/>
                <a:gd name="T51" fmla="*/ 5313 h 18431"/>
                <a:gd name="T52" fmla="*/ 0 w 8768"/>
                <a:gd name="T53" fmla="*/ 6472 h 18431"/>
                <a:gd name="T54" fmla="*/ 43 w 8768"/>
                <a:gd name="T55" fmla="*/ 6493 h 18431"/>
                <a:gd name="T56" fmla="*/ 43 w 8768"/>
                <a:gd name="T57" fmla="*/ 6493 h 18431"/>
                <a:gd name="T58" fmla="*/ 43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0" y="87"/>
                    <a:pt x="7280" y="87"/>
                    <a:pt x="7280" y="87"/>
                  </a:cubicBezTo>
                  <a:cubicBezTo>
                    <a:pt x="7280" y="43"/>
                    <a:pt x="7280" y="43"/>
                    <a:pt x="7280" y="43"/>
                  </a:cubicBezTo>
                  <a:cubicBezTo>
                    <a:pt x="7280" y="22"/>
                    <a:pt x="7280" y="0"/>
                    <a:pt x="7259" y="0"/>
                  </a:cubicBezTo>
                  <a:cubicBezTo>
                    <a:pt x="5903" y="0"/>
                    <a:pt x="5903" y="0"/>
                    <a:pt x="5903" y="0"/>
                  </a:cubicBezTo>
                  <a:cubicBezTo>
                    <a:pt x="5881" y="0"/>
                    <a:pt x="5859" y="22"/>
                    <a:pt x="5859" y="43"/>
                  </a:cubicBezTo>
                  <a:cubicBezTo>
                    <a:pt x="5859" y="87"/>
                    <a:pt x="5859" y="87"/>
                    <a:pt x="5859" y="87"/>
                  </a:cubicBezTo>
                  <a:cubicBezTo>
                    <a:pt x="1268" y="87"/>
                    <a:pt x="1268" y="87"/>
                    <a:pt x="1268" y="87"/>
                  </a:cubicBezTo>
                  <a:cubicBezTo>
                    <a:pt x="568" y="87"/>
                    <a:pt x="43" y="590"/>
                    <a:pt x="43" y="1312"/>
                  </a:cubicBezTo>
                  <a:cubicBezTo>
                    <a:pt x="43" y="2602"/>
                    <a:pt x="43" y="2602"/>
                    <a:pt x="43" y="2602"/>
                  </a:cubicBezTo>
                  <a:lnTo>
                    <a:pt x="43" y="2602"/>
                  </a:lnTo>
                  <a:cubicBezTo>
                    <a:pt x="22" y="2602"/>
                    <a:pt x="0" y="2602"/>
                    <a:pt x="0" y="2624"/>
                  </a:cubicBezTo>
                  <a:cubicBezTo>
                    <a:pt x="0" y="3389"/>
                    <a:pt x="0" y="3389"/>
                    <a:pt x="0" y="3389"/>
                  </a:cubicBezTo>
                  <a:cubicBezTo>
                    <a:pt x="0" y="3411"/>
                    <a:pt x="22" y="3432"/>
                    <a:pt x="43" y="3432"/>
                  </a:cubicBezTo>
                  <a:lnTo>
                    <a:pt x="43" y="3432"/>
                  </a:lnTo>
                  <a:cubicBezTo>
                    <a:pt x="43" y="3761"/>
                    <a:pt x="43" y="3761"/>
                    <a:pt x="43" y="3761"/>
                  </a:cubicBezTo>
                  <a:lnTo>
                    <a:pt x="43" y="3761"/>
                  </a:lnTo>
                  <a:cubicBezTo>
                    <a:pt x="22" y="3761"/>
                    <a:pt x="0" y="3782"/>
                    <a:pt x="0" y="3804"/>
                  </a:cubicBezTo>
                  <a:cubicBezTo>
                    <a:pt x="0" y="4941"/>
                    <a:pt x="0" y="4941"/>
                    <a:pt x="0" y="4941"/>
                  </a:cubicBezTo>
                  <a:cubicBezTo>
                    <a:pt x="0" y="4963"/>
                    <a:pt x="22" y="4963"/>
                    <a:pt x="43" y="4963"/>
                  </a:cubicBezTo>
                  <a:lnTo>
                    <a:pt x="43" y="4963"/>
                  </a:lnTo>
                  <a:cubicBezTo>
                    <a:pt x="43" y="5269"/>
                    <a:pt x="43" y="5269"/>
                    <a:pt x="43" y="5269"/>
                  </a:cubicBezTo>
                  <a:lnTo>
                    <a:pt x="43" y="5269"/>
                  </a:lnTo>
                  <a:cubicBezTo>
                    <a:pt x="22" y="5269"/>
                    <a:pt x="0" y="5291"/>
                    <a:pt x="0" y="5313"/>
                  </a:cubicBezTo>
                  <a:cubicBezTo>
                    <a:pt x="0" y="6472"/>
                    <a:pt x="0" y="6472"/>
                    <a:pt x="0" y="6472"/>
                  </a:cubicBezTo>
                  <a:cubicBezTo>
                    <a:pt x="0" y="6493"/>
                    <a:pt x="22" y="6493"/>
                    <a:pt x="43" y="6493"/>
                  </a:cubicBezTo>
                  <a:lnTo>
                    <a:pt x="43" y="6493"/>
                  </a:lnTo>
                  <a:cubicBezTo>
                    <a:pt x="43" y="17206"/>
                    <a:pt x="43" y="17206"/>
                    <a:pt x="43" y="17206"/>
                  </a:cubicBezTo>
                  <a:cubicBezTo>
                    <a:pt x="43" y="17883"/>
                    <a:pt x="590"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8" name="Picture Placeholder 5"/>
          <p:cNvSpPr>
            <a:spLocks noGrp="1"/>
          </p:cNvSpPr>
          <p:nvPr>
            <p:ph type="pic" sz="quarter" idx="14"/>
          </p:nvPr>
        </p:nvSpPr>
        <p:spPr>
          <a:xfrm>
            <a:off x="3653571" y="2818877"/>
            <a:ext cx="3236831" cy="1845860"/>
          </a:xfrm>
        </p:spPr>
        <p:txBody>
          <a:bodyPr anchor="ctr"/>
          <a:lstStyle>
            <a:lvl1pPr algn="ctr">
              <a:defRPr/>
            </a:lvl1pPr>
          </a:lstStyle>
          <a:p>
            <a:r>
              <a:rPr lang="en-US"/>
              <a:t>Click icon to add picture</a:t>
            </a:r>
            <a:endParaRPr lang="en-US" dirty="0"/>
          </a:p>
        </p:txBody>
      </p:sp>
      <p:grpSp>
        <p:nvGrpSpPr>
          <p:cNvPr id="10" name="Group 9"/>
          <p:cNvGrpSpPr/>
          <p:nvPr/>
        </p:nvGrpSpPr>
        <p:grpSpPr>
          <a:xfrm>
            <a:off x="7026183" y="509516"/>
            <a:ext cx="2159335" cy="4540251"/>
            <a:chOff x="5348288" y="496888"/>
            <a:chExt cx="3155950" cy="6635750"/>
          </a:xfrm>
        </p:grpSpPr>
        <p:grpSp>
          <p:nvGrpSpPr>
            <p:cNvPr id="11" name="Group 10"/>
            <p:cNvGrpSpPr/>
            <p:nvPr/>
          </p:nvGrpSpPr>
          <p:grpSpPr>
            <a:xfrm>
              <a:off x="5394325" y="560388"/>
              <a:ext cx="3078163" cy="6540500"/>
              <a:chOff x="5394325" y="560388"/>
              <a:chExt cx="3078163" cy="6540500"/>
            </a:xfrm>
          </p:grpSpPr>
          <p:sp>
            <p:nvSpPr>
              <p:cNvPr id="13"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2"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rgbClr val="26292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9" name="Picture Placeholder 5"/>
          <p:cNvSpPr>
            <a:spLocks noGrp="1"/>
          </p:cNvSpPr>
          <p:nvPr>
            <p:ph type="pic" sz="quarter" idx="15"/>
          </p:nvPr>
        </p:nvSpPr>
        <p:spPr>
          <a:xfrm>
            <a:off x="7196398" y="1150982"/>
            <a:ext cx="1818399" cy="3240223"/>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59873845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Effect transition="in" filter="fade">
                                      <p:cBhvr>
                                        <p:cTn id="24" dur="300"/>
                                        <p:tgtEl>
                                          <p:spTgt spid="28"/>
                                        </p:tgtEl>
                                      </p:cBhvr>
                                    </p:animEffect>
                                  </p:childTnLst>
                                </p:cTn>
                              </p:par>
                            </p:childTnLst>
                          </p:cTn>
                        </p:par>
                        <p:par>
                          <p:cTn id="25" fill="hold">
                            <p:stCondLst>
                              <p:cond delay="2300"/>
                            </p:stCondLst>
                            <p:childTnLst>
                              <p:par>
                                <p:cTn id="26" presetID="2" presetClass="entr" presetSubtype="1"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0-#ppt_h/2"/>
                                          </p:val>
                                        </p:tav>
                                        <p:tav tm="100000">
                                          <p:val>
                                            <p:strVal val="#ppt_y"/>
                                          </p:val>
                                        </p:tav>
                                      </p:tavLst>
                                    </p:anim>
                                  </p:childTnLst>
                                </p:cTn>
                              </p:par>
                            </p:childTnLst>
                          </p:cTn>
                        </p:par>
                        <p:par>
                          <p:cTn id="30" fill="hold">
                            <p:stCondLst>
                              <p:cond delay="28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29"/>
                                        </p:tgtEl>
                                        <p:attrNameLst>
                                          <p:attrName>style.visibility</p:attrName>
                                        </p:attrNameLst>
                                      </p:cBhvr>
                                      <p:to>
                                        <p:strVal val="visible"/>
                                      </p:to>
                                    </p:set>
                                    <p:animEffect transition="in" filter="fade">
                                      <p:cBhvr>
                                        <p:cTn id="33" dur="3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28" grpId="0"/>
      <p:bldP spid="29"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3_mockup_06">
    <p:spTree>
      <p:nvGrpSpPr>
        <p:cNvPr id="1" name=""/>
        <p:cNvGrpSpPr/>
        <p:nvPr/>
      </p:nvGrpSpPr>
      <p:grpSpPr>
        <a:xfrm>
          <a:off x="0" y="0"/>
          <a:ext cx="0" cy="0"/>
          <a:chOff x="0" y="0"/>
          <a:chExt cx="0" cy="0"/>
        </a:xfrm>
      </p:grpSpPr>
      <p:sp>
        <p:nvSpPr>
          <p:cNvPr id="42"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44" name="Rectangle 43"/>
          <p:cNvSpPr/>
          <p:nvPr/>
        </p:nvSpPr>
        <p:spPr>
          <a:xfrm>
            <a:off x="0" y="-3"/>
            <a:ext cx="12192000" cy="4589493"/>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8" name="Group 17"/>
          <p:cNvGrpSpPr/>
          <p:nvPr/>
        </p:nvGrpSpPr>
        <p:grpSpPr>
          <a:xfrm>
            <a:off x="4220385" y="920080"/>
            <a:ext cx="1983767" cy="3987285"/>
            <a:chOff x="4756181" y="1435219"/>
            <a:chExt cx="1800269" cy="3618461"/>
          </a:xfrm>
        </p:grpSpPr>
        <p:sp>
          <p:nvSpPr>
            <p:cNvPr id="19" name="Freeform 11"/>
            <p:cNvSpPr>
              <a:spLocks noChangeArrowheads="1"/>
            </p:cNvSpPr>
            <p:nvPr/>
          </p:nvSpPr>
          <p:spPr bwMode="auto">
            <a:xfrm>
              <a:off x="4761558" y="1435219"/>
              <a:ext cx="1791308" cy="3618461"/>
            </a:xfrm>
            <a:custGeom>
              <a:avLst/>
              <a:gdLst>
                <a:gd name="T0" fmla="*/ 0 w 8813"/>
                <a:gd name="T1" fmla="*/ 787 h 17805"/>
                <a:gd name="T2" fmla="*/ 0 w 8813"/>
                <a:gd name="T3" fmla="*/ 787 h 17805"/>
                <a:gd name="T4" fmla="*/ 14 w 8813"/>
                <a:gd name="T5" fmla="*/ 16806 h 17805"/>
                <a:gd name="T6" fmla="*/ 844 w 8813"/>
                <a:gd name="T7" fmla="*/ 17453 h 17805"/>
                <a:gd name="T8" fmla="*/ 8277 w 8813"/>
                <a:gd name="T9" fmla="*/ 17397 h 17805"/>
                <a:gd name="T10" fmla="*/ 8783 w 8813"/>
                <a:gd name="T11" fmla="*/ 16708 h 17805"/>
                <a:gd name="T12" fmla="*/ 8783 w 8813"/>
                <a:gd name="T13" fmla="*/ 787 h 17805"/>
                <a:gd name="T14" fmla="*/ 8123 w 8813"/>
                <a:gd name="T15" fmla="*/ 183 h 17805"/>
                <a:gd name="T16" fmla="*/ 6127 w 8813"/>
                <a:gd name="T17" fmla="*/ 29 h 17805"/>
                <a:gd name="T18" fmla="*/ 5959 w 8813"/>
                <a:gd name="T19" fmla="*/ 113 h 17805"/>
                <a:gd name="T20" fmla="*/ 5762 w 8813"/>
                <a:gd name="T21" fmla="*/ 15 h 17805"/>
                <a:gd name="T22" fmla="*/ 4554 w 8813"/>
                <a:gd name="T23" fmla="*/ 0 h 17805"/>
                <a:gd name="T24" fmla="*/ 478 w 8813"/>
                <a:gd name="T25" fmla="*/ 254 h 17805"/>
                <a:gd name="T26" fmla="*/ 0 w 8813"/>
                <a:gd name="T27"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13" h="17805">
                  <a:moveTo>
                    <a:pt x="0" y="787"/>
                  </a:moveTo>
                  <a:lnTo>
                    <a:pt x="0" y="787"/>
                  </a:lnTo>
                  <a:cubicBezTo>
                    <a:pt x="14" y="16806"/>
                    <a:pt x="14" y="16806"/>
                    <a:pt x="14" y="16806"/>
                  </a:cubicBezTo>
                  <a:cubicBezTo>
                    <a:pt x="14" y="17186"/>
                    <a:pt x="422" y="17368"/>
                    <a:pt x="844" y="17453"/>
                  </a:cubicBezTo>
                  <a:cubicBezTo>
                    <a:pt x="2207" y="17705"/>
                    <a:pt x="6788" y="17804"/>
                    <a:pt x="8277" y="17397"/>
                  </a:cubicBezTo>
                  <a:cubicBezTo>
                    <a:pt x="8812" y="17242"/>
                    <a:pt x="8783" y="16764"/>
                    <a:pt x="8783" y="16708"/>
                  </a:cubicBezTo>
                  <a:cubicBezTo>
                    <a:pt x="8783" y="16624"/>
                    <a:pt x="8783" y="787"/>
                    <a:pt x="8783" y="787"/>
                  </a:cubicBezTo>
                  <a:cubicBezTo>
                    <a:pt x="8783" y="787"/>
                    <a:pt x="8812" y="338"/>
                    <a:pt x="8123" y="183"/>
                  </a:cubicBezTo>
                  <a:cubicBezTo>
                    <a:pt x="8123" y="183"/>
                    <a:pt x="7448" y="85"/>
                    <a:pt x="6127" y="29"/>
                  </a:cubicBezTo>
                  <a:cubicBezTo>
                    <a:pt x="6071" y="29"/>
                    <a:pt x="6043" y="127"/>
                    <a:pt x="5959" y="113"/>
                  </a:cubicBezTo>
                  <a:cubicBezTo>
                    <a:pt x="5846" y="113"/>
                    <a:pt x="5832" y="15"/>
                    <a:pt x="5762" y="15"/>
                  </a:cubicBezTo>
                  <a:cubicBezTo>
                    <a:pt x="5397" y="0"/>
                    <a:pt x="5003" y="0"/>
                    <a:pt x="4554" y="0"/>
                  </a:cubicBezTo>
                  <a:cubicBezTo>
                    <a:pt x="2221" y="0"/>
                    <a:pt x="1349" y="71"/>
                    <a:pt x="478" y="254"/>
                  </a:cubicBezTo>
                  <a:cubicBezTo>
                    <a:pt x="281" y="282"/>
                    <a:pt x="0" y="521"/>
                    <a:pt x="0" y="787"/>
                  </a:cubicBezTo>
                </a:path>
              </a:pathLst>
            </a:custGeom>
            <a:solidFill>
              <a:schemeClr val="tx1"/>
            </a:solidFill>
            <a:ln>
              <a:noFill/>
            </a:ln>
            <a:effectLst/>
          </p:spPr>
          <p:txBody>
            <a:bodyPr wrap="none" anchor="ctr"/>
            <a:lstStyle/>
            <a:p>
              <a:endParaRPr lang="en-US" sz="2400"/>
            </a:p>
          </p:txBody>
        </p:sp>
        <p:sp>
          <p:nvSpPr>
            <p:cNvPr id="20" name="Freeform 13"/>
            <p:cNvSpPr>
              <a:spLocks noChangeArrowheads="1"/>
            </p:cNvSpPr>
            <p:nvPr/>
          </p:nvSpPr>
          <p:spPr bwMode="auto">
            <a:xfrm>
              <a:off x="4984687" y="1644011"/>
              <a:ext cx="343207" cy="345895"/>
            </a:xfrm>
            <a:custGeom>
              <a:avLst/>
              <a:gdLst>
                <a:gd name="T0" fmla="*/ 1687 w 1688"/>
                <a:gd name="T1" fmla="*/ 843 h 1701"/>
                <a:gd name="T2" fmla="*/ 1687 w 1688"/>
                <a:gd name="T3" fmla="*/ 843 h 1701"/>
                <a:gd name="T4" fmla="*/ 843 w 1688"/>
                <a:gd name="T5" fmla="*/ 1700 h 1701"/>
                <a:gd name="T6" fmla="*/ 0 w 1688"/>
                <a:gd name="T7" fmla="*/ 843 h 1701"/>
                <a:gd name="T8" fmla="*/ 843 w 1688"/>
                <a:gd name="T9" fmla="*/ 0 h 1701"/>
                <a:gd name="T10" fmla="*/ 1687 w 1688"/>
                <a:gd name="T11" fmla="*/ 843 h 1701"/>
              </a:gdLst>
              <a:ahLst/>
              <a:cxnLst>
                <a:cxn ang="0">
                  <a:pos x="T0" y="T1"/>
                </a:cxn>
                <a:cxn ang="0">
                  <a:pos x="T2" y="T3"/>
                </a:cxn>
                <a:cxn ang="0">
                  <a:pos x="T4" y="T5"/>
                </a:cxn>
                <a:cxn ang="0">
                  <a:pos x="T6" y="T7"/>
                </a:cxn>
                <a:cxn ang="0">
                  <a:pos x="T8" y="T9"/>
                </a:cxn>
                <a:cxn ang="0">
                  <a:pos x="T10" y="T11"/>
                </a:cxn>
              </a:cxnLst>
              <a:rect l="0" t="0" r="r" b="b"/>
              <a:pathLst>
                <a:path w="1688" h="1701">
                  <a:moveTo>
                    <a:pt x="1687" y="843"/>
                  </a:moveTo>
                  <a:lnTo>
                    <a:pt x="1687" y="843"/>
                  </a:lnTo>
                  <a:cubicBezTo>
                    <a:pt x="1687" y="1320"/>
                    <a:pt x="1308" y="1700"/>
                    <a:pt x="843" y="1700"/>
                  </a:cubicBezTo>
                  <a:cubicBezTo>
                    <a:pt x="380" y="1700"/>
                    <a:pt x="0" y="1320"/>
                    <a:pt x="0" y="843"/>
                  </a:cubicBezTo>
                  <a:cubicBezTo>
                    <a:pt x="0" y="379"/>
                    <a:pt x="380" y="0"/>
                    <a:pt x="843" y="0"/>
                  </a:cubicBezTo>
                  <a:cubicBezTo>
                    <a:pt x="1308" y="0"/>
                    <a:pt x="1687" y="379"/>
                    <a:pt x="1687" y="843"/>
                  </a:cubicBezTo>
                </a:path>
              </a:pathLst>
            </a:custGeom>
            <a:solidFill>
              <a:srgbClr val="16181C"/>
            </a:solidFill>
            <a:ln>
              <a:noFill/>
            </a:ln>
            <a:effectLst/>
            <a:extLst>
              <a:ext uri="{91240B29-F687-4f45-9708-019B960494DF}">
                <a14:hiddenLine xmlns:a14="http://schemas.microsoft.com/office/drawing/2010/main" xmlns="" w="9525" cap="flat">
                  <a:solidFill>
                    <a:srgbClr val="B81F26"/>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1" name="Freeform 15"/>
            <p:cNvSpPr>
              <a:spLocks noChangeArrowheads="1"/>
            </p:cNvSpPr>
            <p:nvPr/>
          </p:nvSpPr>
          <p:spPr bwMode="auto">
            <a:xfrm>
              <a:off x="5104764" y="1766777"/>
              <a:ext cx="103052" cy="100363"/>
            </a:xfrm>
            <a:custGeom>
              <a:avLst/>
              <a:gdLst>
                <a:gd name="T0" fmla="*/ 0 w 507"/>
                <a:gd name="T1" fmla="*/ 239 h 493"/>
                <a:gd name="T2" fmla="*/ 0 w 507"/>
                <a:gd name="T3" fmla="*/ 239 h 493"/>
                <a:gd name="T4" fmla="*/ 252 w 507"/>
                <a:gd name="T5" fmla="*/ 492 h 493"/>
                <a:gd name="T6" fmla="*/ 506 w 507"/>
                <a:gd name="T7" fmla="*/ 239 h 493"/>
                <a:gd name="T8" fmla="*/ 252 w 507"/>
                <a:gd name="T9" fmla="*/ 0 h 493"/>
                <a:gd name="T10" fmla="*/ 0 w 507"/>
                <a:gd name="T11" fmla="*/ 239 h 493"/>
              </a:gdLst>
              <a:ahLst/>
              <a:cxnLst>
                <a:cxn ang="0">
                  <a:pos x="T0" y="T1"/>
                </a:cxn>
                <a:cxn ang="0">
                  <a:pos x="T2" y="T3"/>
                </a:cxn>
                <a:cxn ang="0">
                  <a:pos x="T4" y="T5"/>
                </a:cxn>
                <a:cxn ang="0">
                  <a:pos x="T6" y="T7"/>
                </a:cxn>
                <a:cxn ang="0">
                  <a:pos x="T8" y="T9"/>
                </a:cxn>
                <a:cxn ang="0">
                  <a:pos x="T10" y="T11"/>
                </a:cxn>
              </a:cxnLst>
              <a:rect l="0" t="0" r="r" b="b"/>
              <a:pathLst>
                <a:path w="507" h="493">
                  <a:moveTo>
                    <a:pt x="0" y="239"/>
                  </a:moveTo>
                  <a:lnTo>
                    <a:pt x="0" y="239"/>
                  </a:lnTo>
                  <a:cubicBezTo>
                    <a:pt x="0" y="379"/>
                    <a:pt x="112" y="492"/>
                    <a:pt x="252" y="492"/>
                  </a:cubicBezTo>
                  <a:cubicBezTo>
                    <a:pt x="393" y="492"/>
                    <a:pt x="506" y="379"/>
                    <a:pt x="506" y="239"/>
                  </a:cubicBezTo>
                  <a:cubicBezTo>
                    <a:pt x="506" y="112"/>
                    <a:pt x="393" y="0"/>
                    <a:pt x="252" y="0"/>
                  </a:cubicBezTo>
                  <a:cubicBezTo>
                    <a:pt x="112" y="0"/>
                    <a:pt x="0" y="112"/>
                    <a:pt x="0" y="239"/>
                  </a:cubicBezTo>
                </a:path>
              </a:pathLst>
            </a:custGeom>
            <a:solidFill>
              <a:srgbClr val="515151"/>
            </a:solidFill>
            <a:ln>
              <a:noFill/>
            </a:ln>
            <a:effectLst/>
            <a:extLst>
              <a:ext uri="{91240B29-F687-4f45-9708-019B960494DF}">
                <a14:hiddenLine xmlns:a14="http://schemas.microsoft.com/office/drawing/2010/main" xmlns="" w="9525" cap="flat">
                  <a:solidFill>
                    <a:srgbClr val="A1161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2" name="Freeform 16"/>
            <p:cNvSpPr>
              <a:spLocks noChangeArrowheads="1"/>
            </p:cNvSpPr>
            <p:nvPr/>
          </p:nvSpPr>
          <p:spPr bwMode="auto">
            <a:xfrm>
              <a:off x="5104764" y="1766777"/>
              <a:ext cx="103052" cy="100363"/>
            </a:xfrm>
            <a:custGeom>
              <a:avLst/>
              <a:gdLst>
                <a:gd name="T0" fmla="*/ 0 w 507"/>
                <a:gd name="T1" fmla="*/ 239 h 493"/>
                <a:gd name="T2" fmla="*/ 0 w 507"/>
                <a:gd name="T3" fmla="*/ 239 h 493"/>
                <a:gd name="T4" fmla="*/ 252 w 507"/>
                <a:gd name="T5" fmla="*/ 492 h 493"/>
                <a:gd name="T6" fmla="*/ 506 w 507"/>
                <a:gd name="T7" fmla="*/ 239 h 493"/>
                <a:gd name="T8" fmla="*/ 252 w 507"/>
                <a:gd name="T9" fmla="*/ 0 h 493"/>
                <a:gd name="T10" fmla="*/ 0 w 507"/>
                <a:gd name="T11" fmla="*/ 239 h 493"/>
              </a:gdLst>
              <a:ahLst/>
              <a:cxnLst>
                <a:cxn ang="0">
                  <a:pos x="T0" y="T1"/>
                </a:cxn>
                <a:cxn ang="0">
                  <a:pos x="T2" y="T3"/>
                </a:cxn>
                <a:cxn ang="0">
                  <a:pos x="T4" y="T5"/>
                </a:cxn>
                <a:cxn ang="0">
                  <a:pos x="T6" y="T7"/>
                </a:cxn>
                <a:cxn ang="0">
                  <a:pos x="T8" y="T9"/>
                </a:cxn>
                <a:cxn ang="0">
                  <a:pos x="T10" y="T11"/>
                </a:cxn>
              </a:cxnLst>
              <a:rect l="0" t="0" r="r" b="b"/>
              <a:pathLst>
                <a:path w="507" h="493">
                  <a:moveTo>
                    <a:pt x="0" y="239"/>
                  </a:moveTo>
                  <a:lnTo>
                    <a:pt x="0" y="239"/>
                  </a:lnTo>
                  <a:cubicBezTo>
                    <a:pt x="0" y="379"/>
                    <a:pt x="112" y="492"/>
                    <a:pt x="252" y="492"/>
                  </a:cubicBezTo>
                  <a:cubicBezTo>
                    <a:pt x="393" y="492"/>
                    <a:pt x="506" y="379"/>
                    <a:pt x="506" y="239"/>
                  </a:cubicBezTo>
                  <a:cubicBezTo>
                    <a:pt x="506" y="112"/>
                    <a:pt x="393" y="0"/>
                    <a:pt x="252" y="0"/>
                  </a:cubicBezTo>
                  <a:cubicBezTo>
                    <a:pt x="112" y="0"/>
                    <a:pt x="0" y="112"/>
                    <a:pt x="0" y="239"/>
                  </a:cubicBezTo>
                </a:path>
              </a:pathLst>
            </a:custGeom>
            <a:noFill/>
            <a:ln w="15120" cap="flat">
              <a:solidFill>
                <a:srgbClr val="1E1E1E"/>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3" name="Freeform 17"/>
            <p:cNvSpPr>
              <a:spLocks noChangeArrowheads="1"/>
            </p:cNvSpPr>
            <p:nvPr/>
          </p:nvSpPr>
          <p:spPr bwMode="auto">
            <a:xfrm>
              <a:off x="5104764" y="2032919"/>
              <a:ext cx="103052" cy="100363"/>
            </a:xfrm>
            <a:custGeom>
              <a:avLst/>
              <a:gdLst>
                <a:gd name="T0" fmla="*/ 0 w 507"/>
                <a:gd name="T1" fmla="*/ 239 h 492"/>
                <a:gd name="T2" fmla="*/ 0 w 507"/>
                <a:gd name="T3" fmla="*/ 239 h 492"/>
                <a:gd name="T4" fmla="*/ 252 w 507"/>
                <a:gd name="T5" fmla="*/ 491 h 492"/>
                <a:gd name="T6" fmla="*/ 506 w 507"/>
                <a:gd name="T7" fmla="*/ 239 h 492"/>
                <a:gd name="T8" fmla="*/ 252 w 507"/>
                <a:gd name="T9" fmla="*/ 0 h 492"/>
                <a:gd name="T10" fmla="*/ 0 w 507"/>
                <a:gd name="T11" fmla="*/ 239 h 492"/>
              </a:gdLst>
              <a:ahLst/>
              <a:cxnLst>
                <a:cxn ang="0">
                  <a:pos x="T0" y="T1"/>
                </a:cxn>
                <a:cxn ang="0">
                  <a:pos x="T2" y="T3"/>
                </a:cxn>
                <a:cxn ang="0">
                  <a:pos x="T4" y="T5"/>
                </a:cxn>
                <a:cxn ang="0">
                  <a:pos x="T6" y="T7"/>
                </a:cxn>
                <a:cxn ang="0">
                  <a:pos x="T8" y="T9"/>
                </a:cxn>
                <a:cxn ang="0">
                  <a:pos x="T10" y="T11"/>
                </a:cxn>
              </a:cxnLst>
              <a:rect l="0" t="0" r="r" b="b"/>
              <a:pathLst>
                <a:path w="507" h="492">
                  <a:moveTo>
                    <a:pt x="0" y="239"/>
                  </a:moveTo>
                  <a:lnTo>
                    <a:pt x="0" y="239"/>
                  </a:lnTo>
                  <a:cubicBezTo>
                    <a:pt x="0" y="379"/>
                    <a:pt x="112" y="491"/>
                    <a:pt x="252" y="491"/>
                  </a:cubicBezTo>
                  <a:cubicBezTo>
                    <a:pt x="393" y="491"/>
                    <a:pt x="506" y="379"/>
                    <a:pt x="506" y="239"/>
                  </a:cubicBezTo>
                  <a:cubicBezTo>
                    <a:pt x="506" y="112"/>
                    <a:pt x="393" y="0"/>
                    <a:pt x="252" y="0"/>
                  </a:cubicBezTo>
                  <a:cubicBezTo>
                    <a:pt x="112" y="0"/>
                    <a:pt x="0" y="112"/>
                    <a:pt x="0" y="239"/>
                  </a:cubicBezTo>
                </a:path>
              </a:pathLst>
            </a:custGeom>
            <a:solidFill>
              <a:srgbClr val="1A1717"/>
            </a:solidFill>
            <a:ln>
              <a:noFill/>
            </a:ln>
            <a:effectLst/>
            <a:extLst>
              <a:ext uri="{91240B29-F687-4f45-9708-019B960494DF}">
                <a14:hiddenLine xmlns:a14="http://schemas.microsoft.com/office/drawing/2010/main" xmlns="" w="9525" cap="flat">
                  <a:solidFill>
                    <a:srgbClr val="1E1E1E"/>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19"/>
            <p:cNvSpPr>
              <a:spLocks noChangeArrowheads="1"/>
            </p:cNvSpPr>
            <p:nvPr/>
          </p:nvSpPr>
          <p:spPr bwMode="auto">
            <a:xfrm>
              <a:off x="5124479" y="1783803"/>
              <a:ext cx="62727" cy="65416"/>
            </a:xfrm>
            <a:custGeom>
              <a:avLst/>
              <a:gdLst>
                <a:gd name="T0" fmla="*/ 309 w 310"/>
                <a:gd name="T1" fmla="*/ 155 h 324"/>
                <a:gd name="T2" fmla="*/ 309 w 310"/>
                <a:gd name="T3" fmla="*/ 155 h 324"/>
                <a:gd name="T4" fmla="*/ 154 w 310"/>
                <a:gd name="T5" fmla="*/ 323 h 324"/>
                <a:gd name="T6" fmla="*/ 0 w 310"/>
                <a:gd name="T7" fmla="*/ 155 h 324"/>
                <a:gd name="T8" fmla="*/ 154 w 310"/>
                <a:gd name="T9" fmla="*/ 0 h 324"/>
                <a:gd name="T10" fmla="*/ 309 w 310"/>
                <a:gd name="T11" fmla="*/ 155 h 324"/>
              </a:gdLst>
              <a:ahLst/>
              <a:cxnLst>
                <a:cxn ang="0">
                  <a:pos x="T0" y="T1"/>
                </a:cxn>
                <a:cxn ang="0">
                  <a:pos x="T2" y="T3"/>
                </a:cxn>
                <a:cxn ang="0">
                  <a:pos x="T4" y="T5"/>
                </a:cxn>
                <a:cxn ang="0">
                  <a:pos x="T6" y="T7"/>
                </a:cxn>
                <a:cxn ang="0">
                  <a:pos x="T8" y="T9"/>
                </a:cxn>
                <a:cxn ang="0">
                  <a:pos x="T10" y="T11"/>
                </a:cxn>
              </a:cxnLst>
              <a:rect l="0" t="0" r="r" b="b"/>
              <a:pathLst>
                <a:path w="310" h="324">
                  <a:moveTo>
                    <a:pt x="309" y="155"/>
                  </a:moveTo>
                  <a:lnTo>
                    <a:pt x="309" y="155"/>
                  </a:lnTo>
                  <a:cubicBezTo>
                    <a:pt x="309" y="253"/>
                    <a:pt x="239" y="323"/>
                    <a:pt x="154" y="323"/>
                  </a:cubicBezTo>
                  <a:cubicBezTo>
                    <a:pt x="70" y="323"/>
                    <a:pt x="0" y="253"/>
                    <a:pt x="0" y="155"/>
                  </a:cubicBezTo>
                  <a:cubicBezTo>
                    <a:pt x="0" y="70"/>
                    <a:pt x="70" y="0"/>
                    <a:pt x="154" y="0"/>
                  </a:cubicBezTo>
                  <a:cubicBezTo>
                    <a:pt x="239" y="0"/>
                    <a:pt x="309" y="70"/>
                    <a:pt x="309" y="155"/>
                  </a:cubicBezTo>
                </a:path>
              </a:pathLst>
            </a:custGeom>
            <a:solidFill>
              <a:srgbClr val="0D0B0C"/>
            </a:solidFill>
            <a:ln>
              <a:noFill/>
            </a:ln>
            <a:effectLst/>
            <a:extLst>
              <a:ext uri="{91240B29-F687-4f45-9708-019B960494DF}">
                <a14:hiddenLine xmlns:a14="http://schemas.microsoft.com/office/drawing/2010/main" xmlns="" w="9525" cap="flat">
                  <a:solidFill>
                    <a:srgbClr val="A1161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20"/>
            <p:cNvSpPr>
              <a:spLocks noChangeArrowheads="1"/>
            </p:cNvSpPr>
            <p:nvPr/>
          </p:nvSpPr>
          <p:spPr bwMode="auto">
            <a:xfrm>
              <a:off x="5124479" y="1783803"/>
              <a:ext cx="62727" cy="65416"/>
            </a:xfrm>
            <a:custGeom>
              <a:avLst/>
              <a:gdLst>
                <a:gd name="T0" fmla="*/ 309 w 310"/>
                <a:gd name="T1" fmla="*/ 155 h 324"/>
                <a:gd name="T2" fmla="*/ 309 w 310"/>
                <a:gd name="T3" fmla="*/ 155 h 324"/>
                <a:gd name="T4" fmla="*/ 154 w 310"/>
                <a:gd name="T5" fmla="*/ 323 h 324"/>
                <a:gd name="T6" fmla="*/ 0 w 310"/>
                <a:gd name="T7" fmla="*/ 155 h 324"/>
                <a:gd name="T8" fmla="*/ 154 w 310"/>
                <a:gd name="T9" fmla="*/ 0 h 324"/>
                <a:gd name="T10" fmla="*/ 309 w 310"/>
                <a:gd name="T11" fmla="*/ 155 h 324"/>
              </a:gdLst>
              <a:ahLst/>
              <a:cxnLst>
                <a:cxn ang="0">
                  <a:pos x="T0" y="T1"/>
                </a:cxn>
                <a:cxn ang="0">
                  <a:pos x="T2" y="T3"/>
                </a:cxn>
                <a:cxn ang="0">
                  <a:pos x="T4" y="T5"/>
                </a:cxn>
                <a:cxn ang="0">
                  <a:pos x="T6" y="T7"/>
                </a:cxn>
                <a:cxn ang="0">
                  <a:pos x="T8" y="T9"/>
                </a:cxn>
                <a:cxn ang="0">
                  <a:pos x="T10" y="T11"/>
                </a:cxn>
              </a:cxnLst>
              <a:rect l="0" t="0" r="r" b="b"/>
              <a:pathLst>
                <a:path w="310" h="324">
                  <a:moveTo>
                    <a:pt x="309" y="155"/>
                  </a:moveTo>
                  <a:lnTo>
                    <a:pt x="309" y="155"/>
                  </a:lnTo>
                  <a:cubicBezTo>
                    <a:pt x="309" y="253"/>
                    <a:pt x="239" y="323"/>
                    <a:pt x="154" y="323"/>
                  </a:cubicBezTo>
                  <a:cubicBezTo>
                    <a:pt x="70" y="323"/>
                    <a:pt x="0" y="253"/>
                    <a:pt x="0" y="155"/>
                  </a:cubicBezTo>
                  <a:cubicBezTo>
                    <a:pt x="0" y="70"/>
                    <a:pt x="70" y="0"/>
                    <a:pt x="154" y="0"/>
                  </a:cubicBezTo>
                  <a:cubicBezTo>
                    <a:pt x="239" y="0"/>
                    <a:pt x="309" y="70"/>
                    <a:pt x="309" y="155"/>
                  </a:cubicBezTo>
                </a:path>
              </a:pathLst>
            </a:custGeom>
            <a:noFill/>
            <a:ln w="5040" cap="flat">
              <a:solidFill>
                <a:srgbClr val="3C3C3C"/>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Line 21"/>
            <p:cNvSpPr>
              <a:spLocks noChangeShapeType="1"/>
            </p:cNvSpPr>
            <p:nvPr/>
          </p:nvSpPr>
          <p:spPr bwMode="auto">
            <a:xfrm>
              <a:off x="4756181" y="1881478"/>
              <a:ext cx="896" cy="223129"/>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27" name="Line 22"/>
            <p:cNvSpPr>
              <a:spLocks noChangeShapeType="1"/>
            </p:cNvSpPr>
            <p:nvPr/>
          </p:nvSpPr>
          <p:spPr bwMode="auto">
            <a:xfrm>
              <a:off x="6555554" y="1867140"/>
              <a:ext cx="896" cy="799323"/>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grpSp>
      <p:grpSp>
        <p:nvGrpSpPr>
          <p:cNvPr id="28" name="Group 27"/>
          <p:cNvGrpSpPr/>
          <p:nvPr/>
        </p:nvGrpSpPr>
        <p:grpSpPr>
          <a:xfrm>
            <a:off x="5490391" y="713908"/>
            <a:ext cx="2181060" cy="4386013"/>
            <a:chOff x="2802395" y="1411406"/>
            <a:chExt cx="1799374" cy="3618461"/>
          </a:xfrm>
        </p:grpSpPr>
        <p:sp>
          <p:nvSpPr>
            <p:cNvPr id="29" name="Line 1"/>
            <p:cNvSpPr>
              <a:spLocks noChangeShapeType="1"/>
            </p:cNvSpPr>
            <p:nvPr/>
          </p:nvSpPr>
          <p:spPr bwMode="auto">
            <a:xfrm>
              <a:off x="2802395" y="1856769"/>
              <a:ext cx="896" cy="799323"/>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30" name="Line 2"/>
            <p:cNvSpPr>
              <a:spLocks noChangeShapeType="1"/>
            </p:cNvSpPr>
            <p:nvPr/>
          </p:nvSpPr>
          <p:spPr bwMode="auto">
            <a:xfrm>
              <a:off x="4600873" y="1856769"/>
              <a:ext cx="896" cy="223129"/>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31" name="Freeform 3"/>
            <p:cNvSpPr>
              <a:spLocks noChangeArrowheads="1"/>
            </p:cNvSpPr>
            <p:nvPr/>
          </p:nvSpPr>
          <p:spPr bwMode="auto">
            <a:xfrm>
              <a:off x="2807771"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solidFill>
              <a:srgbClr val="16181C"/>
            </a:solidFill>
            <a:ln w="9525" cap="flat">
              <a:solidFill>
                <a:schemeClr val="tx1"/>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2" name="Freeform 4"/>
            <p:cNvSpPr>
              <a:spLocks noChangeArrowheads="1"/>
            </p:cNvSpPr>
            <p:nvPr/>
          </p:nvSpPr>
          <p:spPr bwMode="auto">
            <a:xfrm>
              <a:off x="2807771"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noFill/>
            <a:ln w="20160" cap="flat">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3" name="Freeform 8"/>
            <p:cNvSpPr>
              <a:spLocks noChangeArrowheads="1"/>
            </p:cNvSpPr>
            <p:nvPr/>
          </p:nvSpPr>
          <p:spPr bwMode="auto">
            <a:xfrm>
              <a:off x="3073018" y="1562848"/>
              <a:ext cx="43013" cy="43013"/>
            </a:xfrm>
            <a:custGeom>
              <a:avLst/>
              <a:gdLst>
                <a:gd name="T0" fmla="*/ 211 w 212"/>
                <a:gd name="T1" fmla="*/ 112 h 212"/>
                <a:gd name="T2" fmla="*/ 211 w 212"/>
                <a:gd name="T3" fmla="*/ 112 h 212"/>
                <a:gd name="T4" fmla="*/ 112 w 212"/>
                <a:gd name="T5" fmla="*/ 211 h 212"/>
                <a:gd name="T6" fmla="*/ 0 w 212"/>
                <a:gd name="T7" fmla="*/ 112 h 212"/>
                <a:gd name="T8" fmla="*/ 112 w 212"/>
                <a:gd name="T9" fmla="*/ 0 h 212"/>
                <a:gd name="T10" fmla="*/ 211 w 212"/>
                <a:gd name="T11" fmla="*/ 112 h 212"/>
              </a:gdLst>
              <a:ahLst/>
              <a:cxnLst>
                <a:cxn ang="0">
                  <a:pos x="T0" y="T1"/>
                </a:cxn>
                <a:cxn ang="0">
                  <a:pos x="T2" y="T3"/>
                </a:cxn>
                <a:cxn ang="0">
                  <a:pos x="T4" y="T5"/>
                </a:cxn>
                <a:cxn ang="0">
                  <a:pos x="T6" y="T7"/>
                </a:cxn>
                <a:cxn ang="0">
                  <a:pos x="T8" y="T9"/>
                </a:cxn>
                <a:cxn ang="0">
                  <a:pos x="T10" y="T11"/>
                </a:cxn>
              </a:cxnLst>
              <a:rect l="0" t="0" r="r" b="b"/>
              <a:pathLst>
                <a:path w="212" h="212">
                  <a:moveTo>
                    <a:pt x="211" y="112"/>
                  </a:moveTo>
                  <a:lnTo>
                    <a:pt x="211" y="112"/>
                  </a:lnTo>
                  <a:cubicBezTo>
                    <a:pt x="211" y="169"/>
                    <a:pt x="169" y="211"/>
                    <a:pt x="112" y="211"/>
                  </a:cubicBezTo>
                  <a:cubicBezTo>
                    <a:pt x="56" y="211"/>
                    <a:pt x="0" y="169"/>
                    <a:pt x="0" y="112"/>
                  </a:cubicBezTo>
                  <a:cubicBezTo>
                    <a:pt x="0" y="56"/>
                    <a:pt x="56" y="0"/>
                    <a:pt x="112" y="0"/>
                  </a:cubicBezTo>
                  <a:cubicBezTo>
                    <a:pt x="169" y="0"/>
                    <a:pt x="211" y="56"/>
                    <a:pt x="211" y="112"/>
                  </a:cubicBezTo>
                </a:path>
              </a:pathLst>
            </a:custGeom>
            <a:solidFill>
              <a:srgbClr val="51515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4" name="Freeform 9"/>
            <p:cNvSpPr>
              <a:spLocks noChangeArrowheads="1"/>
            </p:cNvSpPr>
            <p:nvPr/>
          </p:nvSpPr>
          <p:spPr bwMode="auto">
            <a:xfrm>
              <a:off x="3073018" y="1562848"/>
              <a:ext cx="43013" cy="45701"/>
            </a:xfrm>
            <a:custGeom>
              <a:avLst/>
              <a:gdLst>
                <a:gd name="T0" fmla="*/ 112 w 212"/>
                <a:gd name="T1" fmla="*/ 0 h 226"/>
                <a:gd name="T2" fmla="*/ 112 w 212"/>
                <a:gd name="T3" fmla="*/ 0 h 226"/>
                <a:gd name="T4" fmla="*/ 0 w 212"/>
                <a:gd name="T5" fmla="*/ 112 h 226"/>
                <a:gd name="T6" fmla="*/ 99 w 212"/>
                <a:gd name="T7" fmla="*/ 225 h 226"/>
                <a:gd name="T8" fmla="*/ 112 w 212"/>
                <a:gd name="T9" fmla="*/ 225 h 226"/>
                <a:gd name="T10" fmla="*/ 211 w 212"/>
                <a:gd name="T11" fmla="*/ 112 h 226"/>
                <a:gd name="T12" fmla="*/ 211 w 212"/>
                <a:gd name="T13" fmla="*/ 112 h 226"/>
                <a:gd name="T14" fmla="*/ 211 w 212"/>
                <a:gd name="T15" fmla="*/ 112 h 226"/>
                <a:gd name="T16" fmla="*/ 112 w 212"/>
                <a:gd name="T17" fmla="*/ 211 h 226"/>
                <a:gd name="T18" fmla="*/ 0 w 212"/>
                <a:gd name="T19" fmla="*/ 112 h 226"/>
                <a:gd name="T20" fmla="*/ 112 w 212"/>
                <a:gd name="T21" fmla="*/ 0 h 226"/>
                <a:gd name="T22" fmla="*/ 211 w 212"/>
                <a:gd name="T23" fmla="*/ 112 h 226"/>
                <a:gd name="T24" fmla="*/ 211 w 212"/>
                <a:gd name="T25" fmla="*/ 112 h 226"/>
                <a:gd name="T26" fmla="*/ 211 w 212"/>
                <a:gd name="T27" fmla="*/ 112 h 226"/>
                <a:gd name="T28" fmla="*/ 211 w 212"/>
                <a:gd name="T29" fmla="*/ 112 h 226"/>
                <a:gd name="T30" fmla="*/ 112 w 212"/>
                <a:gd name="T3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26">
                  <a:moveTo>
                    <a:pt x="112" y="0"/>
                  </a:moveTo>
                  <a:lnTo>
                    <a:pt x="112" y="0"/>
                  </a:lnTo>
                  <a:cubicBezTo>
                    <a:pt x="42" y="0"/>
                    <a:pt x="0" y="42"/>
                    <a:pt x="0" y="112"/>
                  </a:cubicBezTo>
                  <a:cubicBezTo>
                    <a:pt x="0" y="169"/>
                    <a:pt x="42" y="211"/>
                    <a:pt x="99" y="225"/>
                  </a:cubicBezTo>
                  <a:cubicBezTo>
                    <a:pt x="112" y="225"/>
                    <a:pt x="112" y="225"/>
                    <a:pt x="112" y="225"/>
                  </a:cubicBezTo>
                  <a:cubicBezTo>
                    <a:pt x="169" y="211"/>
                    <a:pt x="211" y="169"/>
                    <a:pt x="211" y="112"/>
                  </a:cubicBezTo>
                  <a:lnTo>
                    <a:pt x="211" y="112"/>
                  </a:lnTo>
                  <a:lnTo>
                    <a:pt x="211" y="112"/>
                  </a:lnTo>
                  <a:cubicBezTo>
                    <a:pt x="211" y="169"/>
                    <a:pt x="169" y="211"/>
                    <a:pt x="112" y="211"/>
                  </a:cubicBezTo>
                  <a:cubicBezTo>
                    <a:pt x="56" y="211"/>
                    <a:pt x="0" y="169"/>
                    <a:pt x="0" y="112"/>
                  </a:cubicBezTo>
                  <a:cubicBezTo>
                    <a:pt x="0" y="56"/>
                    <a:pt x="56" y="0"/>
                    <a:pt x="112" y="0"/>
                  </a:cubicBezTo>
                  <a:cubicBezTo>
                    <a:pt x="169" y="0"/>
                    <a:pt x="211" y="56"/>
                    <a:pt x="211" y="112"/>
                  </a:cubicBezTo>
                  <a:lnTo>
                    <a:pt x="211" y="112"/>
                  </a:lnTo>
                  <a:lnTo>
                    <a:pt x="211" y="112"/>
                  </a:lnTo>
                  <a:lnTo>
                    <a:pt x="211" y="112"/>
                  </a:lnTo>
                  <a:cubicBezTo>
                    <a:pt x="211" y="42"/>
                    <a:pt x="169" y="0"/>
                    <a:pt x="112" y="0"/>
                  </a:cubicBezTo>
                </a:path>
              </a:pathLst>
            </a:custGeom>
            <a:solidFill>
              <a:srgbClr val="101112"/>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5" name="Freeform 10"/>
            <p:cNvSpPr>
              <a:spLocks noChangeArrowheads="1"/>
            </p:cNvSpPr>
            <p:nvPr/>
          </p:nvSpPr>
          <p:spPr bwMode="auto">
            <a:xfrm>
              <a:off x="3073018" y="1562848"/>
              <a:ext cx="43013" cy="43013"/>
            </a:xfrm>
            <a:custGeom>
              <a:avLst/>
              <a:gdLst>
                <a:gd name="T0" fmla="*/ 112 w 212"/>
                <a:gd name="T1" fmla="*/ 0 h 212"/>
                <a:gd name="T2" fmla="*/ 112 w 212"/>
                <a:gd name="T3" fmla="*/ 0 h 212"/>
                <a:gd name="T4" fmla="*/ 0 w 212"/>
                <a:gd name="T5" fmla="*/ 112 h 212"/>
                <a:gd name="T6" fmla="*/ 112 w 212"/>
                <a:gd name="T7" fmla="*/ 211 h 212"/>
                <a:gd name="T8" fmla="*/ 211 w 212"/>
                <a:gd name="T9" fmla="*/ 112 h 212"/>
                <a:gd name="T10" fmla="*/ 211 w 212"/>
                <a:gd name="T11" fmla="*/ 112 h 212"/>
                <a:gd name="T12" fmla="*/ 197 w 212"/>
                <a:gd name="T13" fmla="*/ 112 h 212"/>
                <a:gd name="T14" fmla="*/ 169 w 212"/>
                <a:gd name="T15" fmla="*/ 169 h 212"/>
                <a:gd name="T16" fmla="*/ 112 w 212"/>
                <a:gd name="T17" fmla="*/ 197 h 212"/>
                <a:gd name="T18" fmla="*/ 42 w 212"/>
                <a:gd name="T19" fmla="*/ 169 h 212"/>
                <a:gd name="T20" fmla="*/ 14 w 212"/>
                <a:gd name="T21" fmla="*/ 112 h 212"/>
                <a:gd name="T22" fmla="*/ 42 w 212"/>
                <a:gd name="T23" fmla="*/ 42 h 212"/>
                <a:gd name="T24" fmla="*/ 112 w 212"/>
                <a:gd name="T25" fmla="*/ 14 h 212"/>
                <a:gd name="T26" fmla="*/ 169 w 212"/>
                <a:gd name="T27" fmla="*/ 42 h 212"/>
                <a:gd name="T28" fmla="*/ 197 w 212"/>
                <a:gd name="T29" fmla="*/ 112 h 212"/>
                <a:gd name="T30" fmla="*/ 211 w 212"/>
                <a:gd name="T31" fmla="*/ 112 h 212"/>
                <a:gd name="T32" fmla="*/ 112 w 212"/>
                <a:gd name="T3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212">
                  <a:moveTo>
                    <a:pt x="112" y="0"/>
                  </a:moveTo>
                  <a:lnTo>
                    <a:pt x="112" y="0"/>
                  </a:lnTo>
                  <a:cubicBezTo>
                    <a:pt x="56" y="0"/>
                    <a:pt x="0" y="56"/>
                    <a:pt x="0" y="112"/>
                  </a:cubicBezTo>
                  <a:cubicBezTo>
                    <a:pt x="0" y="169"/>
                    <a:pt x="56" y="211"/>
                    <a:pt x="112" y="211"/>
                  </a:cubicBezTo>
                  <a:cubicBezTo>
                    <a:pt x="169" y="211"/>
                    <a:pt x="211" y="169"/>
                    <a:pt x="211" y="112"/>
                  </a:cubicBezTo>
                  <a:lnTo>
                    <a:pt x="211" y="112"/>
                  </a:lnTo>
                  <a:cubicBezTo>
                    <a:pt x="197" y="112"/>
                    <a:pt x="197" y="112"/>
                    <a:pt x="197" y="112"/>
                  </a:cubicBezTo>
                  <a:cubicBezTo>
                    <a:pt x="197" y="126"/>
                    <a:pt x="183" y="155"/>
                    <a:pt x="169" y="169"/>
                  </a:cubicBezTo>
                  <a:cubicBezTo>
                    <a:pt x="155" y="183"/>
                    <a:pt x="127" y="197"/>
                    <a:pt x="112" y="197"/>
                  </a:cubicBezTo>
                  <a:cubicBezTo>
                    <a:pt x="85" y="197"/>
                    <a:pt x="56" y="183"/>
                    <a:pt x="42" y="169"/>
                  </a:cubicBezTo>
                  <a:cubicBezTo>
                    <a:pt x="28" y="155"/>
                    <a:pt x="14" y="126"/>
                    <a:pt x="14" y="112"/>
                  </a:cubicBezTo>
                  <a:cubicBezTo>
                    <a:pt x="14" y="85"/>
                    <a:pt x="28" y="56"/>
                    <a:pt x="42" y="42"/>
                  </a:cubicBezTo>
                  <a:cubicBezTo>
                    <a:pt x="56" y="28"/>
                    <a:pt x="85" y="14"/>
                    <a:pt x="112" y="14"/>
                  </a:cubicBezTo>
                  <a:cubicBezTo>
                    <a:pt x="127" y="14"/>
                    <a:pt x="155" y="28"/>
                    <a:pt x="169" y="42"/>
                  </a:cubicBezTo>
                  <a:cubicBezTo>
                    <a:pt x="183" y="56"/>
                    <a:pt x="197" y="85"/>
                    <a:pt x="197" y="112"/>
                  </a:cubicBezTo>
                  <a:cubicBezTo>
                    <a:pt x="211" y="112"/>
                    <a:pt x="211" y="112"/>
                    <a:pt x="211" y="112"/>
                  </a:cubicBezTo>
                  <a:cubicBezTo>
                    <a:pt x="211" y="56"/>
                    <a:pt x="169" y="0"/>
                    <a:pt x="112" y="0"/>
                  </a:cubicBezTo>
                </a:path>
              </a:pathLst>
            </a:custGeom>
            <a:solidFill>
              <a:srgbClr val="1C1C1C"/>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6" name="Freeform 23"/>
            <p:cNvSpPr>
              <a:spLocks noChangeArrowheads="1"/>
            </p:cNvSpPr>
            <p:nvPr/>
          </p:nvSpPr>
          <p:spPr bwMode="auto">
            <a:xfrm>
              <a:off x="2867811" y="1699951"/>
              <a:ext cx="1653309" cy="2906956"/>
            </a:xfrm>
            <a:custGeom>
              <a:avLst/>
              <a:gdLst>
                <a:gd name="T0" fmla="*/ 8137 w 8138"/>
                <a:gd name="T1" fmla="*/ 14304 h 14305"/>
                <a:gd name="T2" fmla="*/ 0 w 8138"/>
                <a:gd name="T3" fmla="*/ 14304 h 14305"/>
                <a:gd name="T4" fmla="*/ 0 w 8138"/>
                <a:gd name="T5" fmla="*/ 0 h 14305"/>
                <a:gd name="T6" fmla="*/ 8137 w 8138"/>
                <a:gd name="T7" fmla="*/ 0 h 14305"/>
                <a:gd name="T8" fmla="*/ 8137 w 8138"/>
                <a:gd name="T9" fmla="*/ 14304 h 14305"/>
              </a:gdLst>
              <a:ahLst/>
              <a:cxnLst>
                <a:cxn ang="0">
                  <a:pos x="T0" y="T1"/>
                </a:cxn>
                <a:cxn ang="0">
                  <a:pos x="T2" y="T3"/>
                </a:cxn>
                <a:cxn ang="0">
                  <a:pos x="T4" y="T5"/>
                </a:cxn>
                <a:cxn ang="0">
                  <a:pos x="T6" y="T7"/>
                </a:cxn>
                <a:cxn ang="0">
                  <a:pos x="T8" y="T9"/>
                </a:cxn>
              </a:cxnLst>
              <a:rect l="0" t="0" r="r" b="b"/>
              <a:pathLst>
                <a:path w="8138" h="14305">
                  <a:moveTo>
                    <a:pt x="8137" y="14304"/>
                  </a:moveTo>
                  <a:lnTo>
                    <a:pt x="0" y="14304"/>
                  </a:lnTo>
                  <a:lnTo>
                    <a:pt x="0" y="0"/>
                  </a:lnTo>
                  <a:lnTo>
                    <a:pt x="8137" y="0"/>
                  </a:lnTo>
                  <a:lnTo>
                    <a:pt x="8137" y="14304"/>
                  </a:lnTo>
                </a:path>
              </a:pathLst>
            </a:custGeom>
            <a:solidFill>
              <a:srgbClr val="333333"/>
            </a:solidFill>
            <a:ln>
              <a:noFill/>
            </a:ln>
            <a:effectLst/>
            <a:extLst>
              <a:ext uri="{91240B29-F687-4f45-9708-019B960494DF}">
                <a14:hiddenLine xmlns:a14="http://schemas.microsoft.com/office/drawing/2010/main" xmlns="" w="9525" cap="flat">
                  <a:solidFill>
                    <a:srgbClr val="36090A"/>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7" name="Freeform 5"/>
            <p:cNvSpPr>
              <a:spLocks noChangeArrowheads="1"/>
            </p:cNvSpPr>
            <p:nvPr/>
          </p:nvSpPr>
          <p:spPr bwMode="auto">
            <a:xfrm>
              <a:off x="3655215" y="1539549"/>
              <a:ext cx="84772" cy="77065"/>
            </a:xfrm>
            <a:custGeom>
              <a:avLst/>
              <a:gdLst>
                <a:gd name="T0" fmla="*/ 379 w 380"/>
                <a:gd name="T1" fmla="*/ 197 h 380"/>
                <a:gd name="T2" fmla="*/ 379 w 380"/>
                <a:gd name="T3" fmla="*/ 197 h 380"/>
                <a:gd name="T4" fmla="*/ 183 w 380"/>
                <a:gd name="T5" fmla="*/ 379 h 380"/>
                <a:gd name="T6" fmla="*/ 0 w 380"/>
                <a:gd name="T7" fmla="*/ 197 h 380"/>
                <a:gd name="T8" fmla="*/ 183 w 380"/>
                <a:gd name="T9" fmla="*/ 0 h 380"/>
                <a:gd name="T10" fmla="*/ 379 w 380"/>
                <a:gd name="T11" fmla="*/ 197 h 380"/>
              </a:gdLst>
              <a:ahLst/>
              <a:cxnLst>
                <a:cxn ang="0">
                  <a:pos x="T0" y="T1"/>
                </a:cxn>
                <a:cxn ang="0">
                  <a:pos x="T2" y="T3"/>
                </a:cxn>
                <a:cxn ang="0">
                  <a:pos x="T4" y="T5"/>
                </a:cxn>
                <a:cxn ang="0">
                  <a:pos x="T6" y="T7"/>
                </a:cxn>
                <a:cxn ang="0">
                  <a:pos x="T8" y="T9"/>
                </a:cxn>
                <a:cxn ang="0">
                  <a:pos x="T10" y="T11"/>
                </a:cxn>
              </a:cxnLst>
              <a:rect l="0" t="0" r="r" b="b"/>
              <a:pathLst>
                <a:path w="380" h="380">
                  <a:moveTo>
                    <a:pt x="379" y="197"/>
                  </a:moveTo>
                  <a:lnTo>
                    <a:pt x="379" y="197"/>
                  </a:lnTo>
                  <a:cubicBezTo>
                    <a:pt x="379" y="295"/>
                    <a:pt x="295" y="379"/>
                    <a:pt x="183" y="379"/>
                  </a:cubicBezTo>
                  <a:cubicBezTo>
                    <a:pt x="84" y="379"/>
                    <a:pt x="0" y="295"/>
                    <a:pt x="0" y="197"/>
                  </a:cubicBezTo>
                  <a:cubicBezTo>
                    <a:pt x="0" y="84"/>
                    <a:pt x="84" y="0"/>
                    <a:pt x="183" y="0"/>
                  </a:cubicBezTo>
                  <a:cubicBezTo>
                    <a:pt x="295" y="0"/>
                    <a:pt x="379" y="84"/>
                    <a:pt x="379" y="197"/>
                  </a:cubicBezTo>
                </a:path>
              </a:pathLst>
            </a:custGeom>
            <a:solidFill>
              <a:schemeClr val="accent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8" name="Picture Placeholder 4"/>
          <p:cNvSpPr>
            <a:spLocks noGrp="1"/>
          </p:cNvSpPr>
          <p:nvPr>
            <p:ph type="pic" sz="quarter" idx="10"/>
          </p:nvPr>
        </p:nvSpPr>
        <p:spPr>
          <a:xfrm>
            <a:off x="5569173" y="1063038"/>
            <a:ext cx="2004483" cy="3524204"/>
          </a:xfrm>
        </p:spPr>
        <p:txBody>
          <a:bodyPr anchor="ctr"/>
          <a:lstStyle>
            <a:lvl1pPr algn="ctr">
              <a:defRPr/>
            </a:lvl1pPr>
          </a:lstStyle>
          <a:p>
            <a:r>
              <a:rPr lang="en-US"/>
              <a:t>Click icon to add picture</a:t>
            </a:r>
          </a:p>
        </p:txBody>
      </p:sp>
      <p:sp>
        <p:nvSpPr>
          <p:cNvPr id="40"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41"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533189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xEl>
                                              <p:pRg st="0" end="0"/>
                                            </p:txEl>
                                          </p:spTgt>
                                        </p:tgtEl>
                                        <p:attrNameLst>
                                          <p:attrName>style.visibility</p:attrName>
                                        </p:attrNameLst>
                                      </p:cBhvr>
                                      <p:to>
                                        <p:strVal val="visible"/>
                                      </p:to>
                                    </p:set>
                                    <p:animEffect transition="in" filter="fade">
                                      <p:cBhvr>
                                        <p:cTn id="15" dur="500"/>
                                        <p:tgtEl>
                                          <p:spTgt spid="40">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 presetClass="entr" presetSubtype="1"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 calcmode="lin" valueType="num">
                                      <p:cBhvr additive="base">
                                        <p:cTn id="24" dur="500" fill="hold"/>
                                        <p:tgtEl>
                                          <p:spTgt spid="28"/>
                                        </p:tgtEl>
                                        <p:attrNameLst>
                                          <p:attrName>ppt_x</p:attrName>
                                        </p:attrNameLst>
                                      </p:cBhvr>
                                      <p:tavLst>
                                        <p:tav tm="0">
                                          <p:val>
                                            <p:strVal val="#ppt_x"/>
                                          </p:val>
                                        </p:tav>
                                        <p:tav tm="100000">
                                          <p:val>
                                            <p:strVal val="#ppt_x"/>
                                          </p:val>
                                        </p:tav>
                                      </p:tavLst>
                                    </p:anim>
                                    <p:anim calcmode="lin" valueType="num">
                                      <p:cBhvr additive="base">
                                        <p:cTn id="25" dur="500" fill="hold"/>
                                        <p:tgtEl>
                                          <p:spTgt spid="28"/>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10" presetClass="entr" presetSubtype="0" fill="hold" grpId="0" nodeType="afterEffect" nodePh="1">
                                  <p:stCondLst>
                                    <p:cond delay="0"/>
                                  </p:stCondLst>
                                  <p:endCondLst>
                                    <p:cond evt="begin" delay="0">
                                      <p:tn val="27"/>
                                    </p:cond>
                                  </p:endCondLst>
                                  <p:childTnLst>
                                    <p:set>
                                      <p:cBhvr>
                                        <p:cTn id="28" dur="1" fill="hold">
                                          <p:stCondLst>
                                            <p:cond delay="0"/>
                                          </p:stCondLst>
                                        </p:cTn>
                                        <p:tgtEl>
                                          <p:spTgt spid="38"/>
                                        </p:tgtEl>
                                        <p:attrNameLst>
                                          <p:attrName>style.visibility</p:attrName>
                                        </p:attrNameLst>
                                      </p:cBhvr>
                                      <p:to>
                                        <p:strVal val="visible"/>
                                      </p:to>
                                    </p:set>
                                    <p:animEffect transition="in" filter="fade">
                                      <p:cBhvr>
                                        <p:cTn id="29" dur="3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8" grpId="0"/>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childTnLst>
                </p:cTn>
              </p:par>
            </p:tnLst>
          </p:tmpl>
        </p:tmplLst>
      </p:bldP>
      <p:bldP spid="41"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29_mockup_06">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44" name="Rectangle 43"/>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3"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14" name="Group 13"/>
          <p:cNvGrpSpPr/>
          <p:nvPr/>
        </p:nvGrpSpPr>
        <p:grpSpPr>
          <a:xfrm>
            <a:off x="3850578" y="572494"/>
            <a:ext cx="5148407" cy="4323993"/>
            <a:chOff x="1554163" y="1203325"/>
            <a:chExt cx="6840537" cy="5745163"/>
          </a:xfrm>
        </p:grpSpPr>
        <p:sp>
          <p:nvSpPr>
            <p:cNvPr id="15" name="Freeform 1"/>
            <p:cNvSpPr>
              <a:spLocks noChangeArrowheads="1"/>
            </p:cNvSpPr>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2"/>
            <p:cNvSpPr>
              <a:spLocks noChangeArrowheads="1"/>
            </p:cNvSpPr>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3"/>
            <p:cNvSpPr>
              <a:spLocks noChangeArrowheads="1"/>
            </p:cNvSpPr>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4"/>
            <p:cNvSpPr>
              <a:spLocks noChangeArrowheads="1"/>
            </p:cNvSpPr>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9" name="Freeform 5"/>
            <p:cNvSpPr>
              <a:spLocks noChangeArrowheads="1"/>
            </p:cNvSpPr>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0" name="Freeform 6"/>
            <p:cNvSpPr>
              <a:spLocks noChangeArrowheads="1"/>
            </p:cNvSpPr>
            <p:nvPr/>
          </p:nvSpPr>
          <p:spPr bwMode="auto">
            <a:xfrm>
              <a:off x="1874838" y="1503363"/>
              <a:ext cx="6196012" cy="3509962"/>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1" name="Picture Placeholder 2"/>
          <p:cNvSpPr>
            <a:spLocks noGrp="1"/>
          </p:cNvSpPr>
          <p:nvPr>
            <p:ph type="pic" sz="quarter" idx="18"/>
          </p:nvPr>
        </p:nvSpPr>
        <p:spPr>
          <a:xfrm>
            <a:off x="4091749" y="794226"/>
            <a:ext cx="4662440" cy="2641985"/>
          </a:xfrm>
        </p:spPr>
        <p:txBody>
          <a:bodyPr anchor="ctr"/>
          <a:lstStyle>
            <a:lvl1pPr algn="ctr">
              <a:defRPr/>
            </a:lvl1pPr>
          </a:lstStyle>
          <a:p>
            <a:r>
              <a:rPr lang="en-US"/>
              <a:t>Click icon to add picture</a:t>
            </a:r>
          </a:p>
        </p:txBody>
      </p:sp>
      <p:grpSp>
        <p:nvGrpSpPr>
          <p:cNvPr id="22" name="Group 21"/>
          <p:cNvGrpSpPr/>
          <p:nvPr/>
        </p:nvGrpSpPr>
        <p:grpSpPr>
          <a:xfrm>
            <a:off x="2098343" y="2223433"/>
            <a:ext cx="1865276" cy="2766807"/>
            <a:chOff x="1463675" y="1554163"/>
            <a:chExt cx="2998788" cy="4448175"/>
          </a:xfrm>
        </p:grpSpPr>
        <p:sp>
          <p:nvSpPr>
            <p:cNvPr id="23" name="Freeform 1"/>
            <p:cNvSpPr>
              <a:spLocks noChangeArrowheads="1"/>
            </p:cNvSpPr>
            <p:nvPr/>
          </p:nvSpPr>
          <p:spPr bwMode="auto">
            <a:xfrm>
              <a:off x="4443413" y="2308225"/>
              <a:ext cx="19050" cy="252413"/>
            </a:xfrm>
            <a:custGeom>
              <a:avLst/>
              <a:gdLst>
                <a:gd name="T0" fmla="*/ 0 w 54"/>
                <a:gd name="T1" fmla="*/ 31 h 702"/>
                <a:gd name="T2" fmla="*/ 0 w 54"/>
                <a:gd name="T3" fmla="*/ 31 h 702"/>
                <a:gd name="T4" fmla="*/ 32 w 54"/>
                <a:gd name="T5" fmla="*/ 0 h 702"/>
                <a:gd name="T6" fmla="*/ 32 w 54"/>
                <a:gd name="T7" fmla="*/ 0 h 702"/>
                <a:gd name="T8" fmla="*/ 53 w 54"/>
                <a:gd name="T9" fmla="*/ 31 h 702"/>
                <a:gd name="T10" fmla="*/ 53 w 54"/>
                <a:gd name="T11" fmla="*/ 669 h 702"/>
                <a:gd name="T12" fmla="*/ 32 w 54"/>
                <a:gd name="T13" fmla="*/ 701 h 702"/>
                <a:gd name="T14" fmla="*/ 32 w 54"/>
                <a:gd name="T15" fmla="*/ 701 h 702"/>
                <a:gd name="T16" fmla="*/ 0 w 54"/>
                <a:gd name="T17" fmla="*/ 669 h 702"/>
                <a:gd name="T18" fmla="*/ 0 w 54"/>
                <a:gd name="T19"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1"/>
                  </a:moveTo>
                  <a:lnTo>
                    <a:pt x="0" y="31"/>
                  </a:lnTo>
                  <a:cubicBezTo>
                    <a:pt x="0" y="10"/>
                    <a:pt x="10" y="0"/>
                    <a:pt x="32" y="0"/>
                  </a:cubicBezTo>
                  <a:lnTo>
                    <a:pt x="32" y="0"/>
                  </a:lnTo>
                  <a:cubicBezTo>
                    <a:pt x="42" y="0"/>
                    <a:pt x="53" y="10"/>
                    <a:pt x="53" y="31"/>
                  </a:cubicBezTo>
                  <a:cubicBezTo>
                    <a:pt x="53" y="669"/>
                    <a:pt x="53" y="669"/>
                    <a:pt x="53" y="669"/>
                  </a:cubicBezTo>
                  <a:cubicBezTo>
                    <a:pt x="53" y="690"/>
                    <a:pt x="42" y="701"/>
                    <a:pt x="32" y="701"/>
                  </a:cubicBezTo>
                  <a:lnTo>
                    <a:pt x="32" y="701"/>
                  </a:lnTo>
                  <a:cubicBezTo>
                    <a:pt x="10" y="701"/>
                    <a:pt x="0" y="690"/>
                    <a:pt x="0" y="669"/>
                  </a:cubicBezTo>
                  <a:lnTo>
                    <a:pt x="0" y="31"/>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2"/>
            <p:cNvSpPr>
              <a:spLocks noChangeArrowheads="1"/>
            </p:cNvSpPr>
            <p:nvPr/>
          </p:nvSpPr>
          <p:spPr bwMode="auto">
            <a:xfrm>
              <a:off x="4443413" y="2609850"/>
              <a:ext cx="19050" cy="252413"/>
            </a:xfrm>
            <a:custGeom>
              <a:avLst/>
              <a:gdLst>
                <a:gd name="T0" fmla="*/ 0 w 54"/>
                <a:gd name="T1" fmla="*/ 32 h 702"/>
                <a:gd name="T2" fmla="*/ 0 w 54"/>
                <a:gd name="T3" fmla="*/ 32 h 702"/>
                <a:gd name="T4" fmla="*/ 32 w 54"/>
                <a:gd name="T5" fmla="*/ 0 h 702"/>
                <a:gd name="T6" fmla="*/ 32 w 54"/>
                <a:gd name="T7" fmla="*/ 0 h 702"/>
                <a:gd name="T8" fmla="*/ 53 w 54"/>
                <a:gd name="T9" fmla="*/ 32 h 702"/>
                <a:gd name="T10" fmla="*/ 53 w 54"/>
                <a:gd name="T11" fmla="*/ 659 h 702"/>
                <a:gd name="T12" fmla="*/ 32 w 54"/>
                <a:gd name="T13" fmla="*/ 701 h 702"/>
                <a:gd name="T14" fmla="*/ 32 w 54"/>
                <a:gd name="T15" fmla="*/ 701 h 702"/>
                <a:gd name="T16" fmla="*/ 0 w 54"/>
                <a:gd name="T17" fmla="*/ 659 h 702"/>
                <a:gd name="T18" fmla="*/ 0 w 54"/>
                <a:gd name="T19" fmla="*/ 3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2"/>
                  </a:moveTo>
                  <a:lnTo>
                    <a:pt x="0" y="32"/>
                  </a:lnTo>
                  <a:cubicBezTo>
                    <a:pt x="0" y="11"/>
                    <a:pt x="10" y="0"/>
                    <a:pt x="32" y="0"/>
                  </a:cubicBezTo>
                  <a:lnTo>
                    <a:pt x="32" y="0"/>
                  </a:lnTo>
                  <a:cubicBezTo>
                    <a:pt x="42" y="0"/>
                    <a:pt x="53" y="11"/>
                    <a:pt x="53" y="32"/>
                  </a:cubicBezTo>
                  <a:cubicBezTo>
                    <a:pt x="53" y="659"/>
                    <a:pt x="53" y="659"/>
                    <a:pt x="53" y="659"/>
                  </a:cubicBezTo>
                  <a:cubicBezTo>
                    <a:pt x="53" y="680"/>
                    <a:pt x="42" y="701"/>
                    <a:pt x="32" y="701"/>
                  </a:cubicBezTo>
                  <a:lnTo>
                    <a:pt x="32" y="701"/>
                  </a:lnTo>
                  <a:cubicBezTo>
                    <a:pt x="10" y="701"/>
                    <a:pt x="0" y="680"/>
                    <a:pt x="0" y="659"/>
                  </a:cubicBezTo>
                  <a:lnTo>
                    <a:pt x="0" y="32"/>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3"/>
            <p:cNvSpPr>
              <a:spLocks noChangeArrowheads="1"/>
            </p:cNvSpPr>
            <p:nvPr/>
          </p:nvSpPr>
          <p:spPr bwMode="auto">
            <a:xfrm>
              <a:off x="1474788" y="1565275"/>
              <a:ext cx="2965450" cy="4425950"/>
            </a:xfrm>
            <a:custGeom>
              <a:avLst/>
              <a:gdLst>
                <a:gd name="T0" fmla="*/ 8235 w 8236"/>
                <a:gd name="T1" fmla="*/ 11741 h 12294"/>
                <a:gd name="T2" fmla="*/ 8235 w 8236"/>
                <a:gd name="T3" fmla="*/ 11741 h 12294"/>
                <a:gd name="T4" fmla="*/ 7683 w 8236"/>
                <a:gd name="T5" fmla="*/ 12293 h 12294"/>
                <a:gd name="T6" fmla="*/ 563 w 8236"/>
                <a:gd name="T7" fmla="*/ 12293 h 12294"/>
                <a:gd name="T8" fmla="*/ 0 w 8236"/>
                <a:gd name="T9" fmla="*/ 11741 h 12294"/>
                <a:gd name="T10" fmla="*/ 0 w 8236"/>
                <a:gd name="T11" fmla="*/ 553 h 12294"/>
                <a:gd name="T12" fmla="*/ 563 w 8236"/>
                <a:gd name="T13" fmla="*/ 0 h 12294"/>
                <a:gd name="T14" fmla="*/ 7683 w 8236"/>
                <a:gd name="T15" fmla="*/ 0 h 12294"/>
                <a:gd name="T16" fmla="*/ 8235 w 8236"/>
                <a:gd name="T17" fmla="*/ 553 h 12294"/>
                <a:gd name="T18" fmla="*/ 8235 w 8236"/>
                <a:gd name="T19" fmla="*/ 11741 h 1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36" h="12294">
                  <a:moveTo>
                    <a:pt x="8235" y="11741"/>
                  </a:moveTo>
                  <a:lnTo>
                    <a:pt x="8235" y="11741"/>
                  </a:lnTo>
                  <a:cubicBezTo>
                    <a:pt x="8235" y="12049"/>
                    <a:pt x="7991" y="12293"/>
                    <a:pt x="7683" y="12293"/>
                  </a:cubicBezTo>
                  <a:cubicBezTo>
                    <a:pt x="563" y="12293"/>
                    <a:pt x="563" y="12293"/>
                    <a:pt x="563" y="12293"/>
                  </a:cubicBezTo>
                  <a:cubicBezTo>
                    <a:pt x="255" y="12293"/>
                    <a:pt x="0" y="12049"/>
                    <a:pt x="0" y="11741"/>
                  </a:cubicBezTo>
                  <a:cubicBezTo>
                    <a:pt x="0" y="553"/>
                    <a:pt x="0" y="553"/>
                    <a:pt x="0" y="553"/>
                  </a:cubicBezTo>
                  <a:cubicBezTo>
                    <a:pt x="0" y="255"/>
                    <a:pt x="255" y="0"/>
                    <a:pt x="563" y="0"/>
                  </a:cubicBezTo>
                  <a:cubicBezTo>
                    <a:pt x="7683" y="0"/>
                    <a:pt x="7683" y="0"/>
                    <a:pt x="7683" y="0"/>
                  </a:cubicBezTo>
                  <a:cubicBezTo>
                    <a:pt x="7991" y="0"/>
                    <a:pt x="8235" y="255"/>
                    <a:pt x="8235" y="553"/>
                  </a:cubicBezTo>
                  <a:lnTo>
                    <a:pt x="8235" y="11741"/>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4"/>
            <p:cNvSpPr>
              <a:spLocks noChangeArrowheads="1"/>
            </p:cNvSpPr>
            <p:nvPr/>
          </p:nvSpPr>
          <p:spPr bwMode="auto">
            <a:xfrm>
              <a:off x="1463675" y="1554163"/>
              <a:ext cx="2987675" cy="4448175"/>
            </a:xfrm>
            <a:custGeom>
              <a:avLst/>
              <a:gdLst>
                <a:gd name="T0" fmla="*/ 7715 w 8300"/>
                <a:gd name="T1" fmla="*/ 12357 h 12358"/>
                <a:gd name="T2" fmla="*/ 7715 w 8300"/>
                <a:gd name="T3" fmla="*/ 12357 h 12358"/>
                <a:gd name="T4" fmla="*/ 595 w 8300"/>
                <a:gd name="T5" fmla="*/ 12357 h 12358"/>
                <a:gd name="T6" fmla="*/ 0 w 8300"/>
                <a:gd name="T7" fmla="*/ 11773 h 12358"/>
                <a:gd name="T8" fmla="*/ 0 w 8300"/>
                <a:gd name="T9" fmla="*/ 585 h 12358"/>
                <a:gd name="T10" fmla="*/ 595 w 8300"/>
                <a:gd name="T11" fmla="*/ 0 h 12358"/>
                <a:gd name="T12" fmla="*/ 7715 w 8300"/>
                <a:gd name="T13" fmla="*/ 0 h 12358"/>
                <a:gd name="T14" fmla="*/ 8299 w 8300"/>
                <a:gd name="T15" fmla="*/ 585 h 12358"/>
                <a:gd name="T16" fmla="*/ 8299 w 8300"/>
                <a:gd name="T17" fmla="*/ 11773 h 12358"/>
                <a:gd name="T18" fmla="*/ 7715 w 8300"/>
                <a:gd name="T19" fmla="*/ 12357 h 12358"/>
                <a:gd name="T20" fmla="*/ 595 w 8300"/>
                <a:gd name="T21" fmla="*/ 64 h 12358"/>
                <a:gd name="T22" fmla="*/ 595 w 8300"/>
                <a:gd name="T23" fmla="*/ 64 h 12358"/>
                <a:gd name="T24" fmla="*/ 64 w 8300"/>
                <a:gd name="T25" fmla="*/ 585 h 12358"/>
                <a:gd name="T26" fmla="*/ 64 w 8300"/>
                <a:gd name="T27" fmla="*/ 11773 h 12358"/>
                <a:gd name="T28" fmla="*/ 595 w 8300"/>
                <a:gd name="T29" fmla="*/ 12294 h 12358"/>
                <a:gd name="T30" fmla="*/ 7715 w 8300"/>
                <a:gd name="T31" fmla="*/ 12294 h 12358"/>
                <a:gd name="T32" fmla="*/ 8246 w 8300"/>
                <a:gd name="T33" fmla="*/ 11773 h 12358"/>
                <a:gd name="T34" fmla="*/ 8246 w 8300"/>
                <a:gd name="T35" fmla="*/ 585 h 12358"/>
                <a:gd name="T36" fmla="*/ 7715 w 8300"/>
                <a:gd name="T37" fmla="*/ 64 h 12358"/>
                <a:gd name="T38" fmla="*/ 595 w 8300"/>
                <a:gd name="T39" fmla="*/ 64 h 1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00" h="12358">
                  <a:moveTo>
                    <a:pt x="7715" y="12357"/>
                  </a:moveTo>
                  <a:lnTo>
                    <a:pt x="7715" y="12357"/>
                  </a:lnTo>
                  <a:cubicBezTo>
                    <a:pt x="595" y="12357"/>
                    <a:pt x="595" y="12357"/>
                    <a:pt x="595" y="12357"/>
                  </a:cubicBezTo>
                  <a:cubicBezTo>
                    <a:pt x="266" y="12357"/>
                    <a:pt x="0" y="12092"/>
                    <a:pt x="0" y="11773"/>
                  </a:cubicBezTo>
                  <a:cubicBezTo>
                    <a:pt x="0" y="585"/>
                    <a:pt x="0" y="585"/>
                    <a:pt x="0" y="585"/>
                  </a:cubicBezTo>
                  <a:cubicBezTo>
                    <a:pt x="0" y="266"/>
                    <a:pt x="266" y="0"/>
                    <a:pt x="595" y="0"/>
                  </a:cubicBezTo>
                  <a:cubicBezTo>
                    <a:pt x="7715" y="0"/>
                    <a:pt x="7715" y="0"/>
                    <a:pt x="7715" y="0"/>
                  </a:cubicBezTo>
                  <a:cubicBezTo>
                    <a:pt x="8044" y="0"/>
                    <a:pt x="8299" y="266"/>
                    <a:pt x="8299" y="585"/>
                  </a:cubicBezTo>
                  <a:cubicBezTo>
                    <a:pt x="8299" y="11773"/>
                    <a:pt x="8299" y="11773"/>
                    <a:pt x="8299" y="11773"/>
                  </a:cubicBezTo>
                  <a:cubicBezTo>
                    <a:pt x="8299" y="12092"/>
                    <a:pt x="8044" y="12357"/>
                    <a:pt x="7715" y="12357"/>
                  </a:cubicBezTo>
                  <a:close/>
                  <a:moveTo>
                    <a:pt x="595" y="64"/>
                  </a:moveTo>
                  <a:lnTo>
                    <a:pt x="595" y="64"/>
                  </a:lnTo>
                  <a:cubicBezTo>
                    <a:pt x="298" y="64"/>
                    <a:pt x="64" y="298"/>
                    <a:pt x="64" y="585"/>
                  </a:cubicBezTo>
                  <a:cubicBezTo>
                    <a:pt x="64" y="11773"/>
                    <a:pt x="64" y="11773"/>
                    <a:pt x="64" y="11773"/>
                  </a:cubicBezTo>
                  <a:cubicBezTo>
                    <a:pt x="64" y="12060"/>
                    <a:pt x="298" y="12294"/>
                    <a:pt x="595" y="12294"/>
                  </a:cubicBezTo>
                  <a:cubicBezTo>
                    <a:pt x="7715" y="12294"/>
                    <a:pt x="7715" y="12294"/>
                    <a:pt x="7715" y="12294"/>
                  </a:cubicBezTo>
                  <a:cubicBezTo>
                    <a:pt x="8001" y="12294"/>
                    <a:pt x="8246" y="12060"/>
                    <a:pt x="8246" y="11773"/>
                  </a:cubicBezTo>
                  <a:cubicBezTo>
                    <a:pt x="8246" y="585"/>
                    <a:pt x="8246" y="585"/>
                    <a:pt x="8246" y="585"/>
                  </a:cubicBezTo>
                  <a:cubicBezTo>
                    <a:pt x="8246" y="298"/>
                    <a:pt x="8001" y="64"/>
                    <a:pt x="7715" y="64"/>
                  </a:cubicBezTo>
                  <a:cubicBezTo>
                    <a:pt x="595" y="64"/>
                    <a:pt x="595" y="64"/>
                    <a:pt x="595" y="6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5"/>
            <p:cNvSpPr>
              <a:spLocks noChangeArrowheads="1"/>
            </p:cNvSpPr>
            <p:nvPr/>
          </p:nvSpPr>
          <p:spPr bwMode="auto">
            <a:xfrm>
              <a:off x="2847975" y="5673725"/>
              <a:ext cx="225425" cy="225425"/>
            </a:xfrm>
            <a:custGeom>
              <a:avLst/>
              <a:gdLst>
                <a:gd name="T0" fmla="*/ 627 w 628"/>
                <a:gd name="T1" fmla="*/ 308 h 627"/>
                <a:gd name="T2" fmla="*/ 627 w 628"/>
                <a:gd name="T3" fmla="*/ 308 h 627"/>
                <a:gd name="T4" fmla="*/ 318 w 628"/>
                <a:gd name="T5" fmla="*/ 626 h 627"/>
                <a:gd name="T6" fmla="*/ 0 w 628"/>
                <a:gd name="T7" fmla="*/ 308 h 627"/>
                <a:gd name="T8" fmla="*/ 318 w 628"/>
                <a:gd name="T9" fmla="*/ 0 h 627"/>
                <a:gd name="T10" fmla="*/ 627 w 628"/>
                <a:gd name="T11" fmla="*/ 308 h 627"/>
              </a:gdLst>
              <a:ahLst/>
              <a:cxnLst>
                <a:cxn ang="0">
                  <a:pos x="T0" y="T1"/>
                </a:cxn>
                <a:cxn ang="0">
                  <a:pos x="T2" y="T3"/>
                </a:cxn>
                <a:cxn ang="0">
                  <a:pos x="T4" y="T5"/>
                </a:cxn>
                <a:cxn ang="0">
                  <a:pos x="T6" y="T7"/>
                </a:cxn>
                <a:cxn ang="0">
                  <a:pos x="T8" y="T9"/>
                </a:cxn>
                <a:cxn ang="0">
                  <a:pos x="T10" y="T11"/>
                </a:cxn>
              </a:cxnLst>
              <a:rect l="0" t="0" r="r" b="b"/>
              <a:pathLst>
                <a:path w="628" h="627">
                  <a:moveTo>
                    <a:pt x="627" y="308"/>
                  </a:moveTo>
                  <a:lnTo>
                    <a:pt x="627" y="308"/>
                  </a:lnTo>
                  <a:cubicBezTo>
                    <a:pt x="627" y="488"/>
                    <a:pt x="488" y="626"/>
                    <a:pt x="318" y="626"/>
                  </a:cubicBezTo>
                  <a:cubicBezTo>
                    <a:pt x="138" y="626"/>
                    <a:pt x="0" y="488"/>
                    <a:pt x="0" y="308"/>
                  </a:cubicBezTo>
                  <a:cubicBezTo>
                    <a:pt x="0" y="138"/>
                    <a:pt x="138" y="0"/>
                    <a:pt x="318" y="0"/>
                  </a:cubicBezTo>
                  <a:cubicBezTo>
                    <a:pt x="488" y="0"/>
                    <a:pt x="627" y="138"/>
                    <a:pt x="627" y="308"/>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8" name="Freeform 6"/>
            <p:cNvSpPr>
              <a:spLocks noChangeArrowheads="1"/>
            </p:cNvSpPr>
            <p:nvPr/>
          </p:nvSpPr>
          <p:spPr bwMode="auto">
            <a:xfrm>
              <a:off x="2916238" y="5738813"/>
              <a:ext cx="88900" cy="92075"/>
            </a:xfrm>
            <a:custGeom>
              <a:avLst/>
              <a:gdLst>
                <a:gd name="T0" fmla="*/ 191 w 245"/>
                <a:gd name="T1" fmla="*/ 255 h 256"/>
                <a:gd name="T2" fmla="*/ 191 w 245"/>
                <a:gd name="T3" fmla="*/ 255 h 256"/>
                <a:gd name="T4" fmla="*/ 53 w 245"/>
                <a:gd name="T5" fmla="*/ 255 h 256"/>
                <a:gd name="T6" fmla="*/ 0 w 245"/>
                <a:gd name="T7" fmla="*/ 202 h 256"/>
                <a:gd name="T8" fmla="*/ 0 w 245"/>
                <a:gd name="T9" fmla="*/ 53 h 256"/>
                <a:gd name="T10" fmla="*/ 53 w 245"/>
                <a:gd name="T11" fmla="*/ 0 h 256"/>
                <a:gd name="T12" fmla="*/ 191 w 245"/>
                <a:gd name="T13" fmla="*/ 0 h 256"/>
                <a:gd name="T14" fmla="*/ 244 w 245"/>
                <a:gd name="T15" fmla="*/ 53 h 256"/>
                <a:gd name="T16" fmla="*/ 244 w 245"/>
                <a:gd name="T17" fmla="*/ 202 h 256"/>
                <a:gd name="T18" fmla="*/ 191 w 245"/>
                <a:gd name="T19" fmla="*/ 255 h 256"/>
                <a:gd name="T20" fmla="*/ 53 w 245"/>
                <a:gd name="T21" fmla="*/ 21 h 256"/>
                <a:gd name="T22" fmla="*/ 53 w 245"/>
                <a:gd name="T23" fmla="*/ 21 h 256"/>
                <a:gd name="T24" fmla="*/ 21 w 245"/>
                <a:gd name="T25" fmla="*/ 53 h 256"/>
                <a:gd name="T26" fmla="*/ 21 w 245"/>
                <a:gd name="T27" fmla="*/ 202 h 256"/>
                <a:gd name="T28" fmla="*/ 53 w 245"/>
                <a:gd name="T29" fmla="*/ 234 h 256"/>
                <a:gd name="T30" fmla="*/ 191 w 245"/>
                <a:gd name="T31" fmla="*/ 234 h 256"/>
                <a:gd name="T32" fmla="*/ 223 w 245"/>
                <a:gd name="T33" fmla="*/ 202 h 256"/>
                <a:gd name="T34" fmla="*/ 223 w 245"/>
                <a:gd name="T35" fmla="*/ 53 h 256"/>
                <a:gd name="T36" fmla="*/ 191 w 245"/>
                <a:gd name="T37" fmla="*/ 21 h 256"/>
                <a:gd name="T38" fmla="*/ 53 w 245"/>
                <a:gd name="T39" fmla="*/ 2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56">
                  <a:moveTo>
                    <a:pt x="191" y="255"/>
                  </a:moveTo>
                  <a:lnTo>
                    <a:pt x="191" y="255"/>
                  </a:lnTo>
                  <a:cubicBezTo>
                    <a:pt x="53" y="255"/>
                    <a:pt x="53" y="255"/>
                    <a:pt x="53" y="255"/>
                  </a:cubicBezTo>
                  <a:cubicBezTo>
                    <a:pt x="21" y="255"/>
                    <a:pt x="0" y="234"/>
                    <a:pt x="0" y="202"/>
                  </a:cubicBezTo>
                  <a:cubicBezTo>
                    <a:pt x="0" y="53"/>
                    <a:pt x="0" y="53"/>
                    <a:pt x="0" y="53"/>
                  </a:cubicBezTo>
                  <a:cubicBezTo>
                    <a:pt x="0" y="32"/>
                    <a:pt x="21" y="0"/>
                    <a:pt x="53" y="0"/>
                  </a:cubicBezTo>
                  <a:cubicBezTo>
                    <a:pt x="191" y="0"/>
                    <a:pt x="191" y="0"/>
                    <a:pt x="191" y="0"/>
                  </a:cubicBezTo>
                  <a:cubicBezTo>
                    <a:pt x="223" y="0"/>
                    <a:pt x="244" y="32"/>
                    <a:pt x="244" y="53"/>
                  </a:cubicBezTo>
                  <a:cubicBezTo>
                    <a:pt x="244" y="202"/>
                    <a:pt x="244" y="202"/>
                    <a:pt x="244" y="202"/>
                  </a:cubicBezTo>
                  <a:cubicBezTo>
                    <a:pt x="244" y="234"/>
                    <a:pt x="223" y="255"/>
                    <a:pt x="191" y="255"/>
                  </a:cubicBezTo>
                  <a:close/>
                  <a:moveTo>
                    <a:pt x="53" y="21"/>
                  </a:moveTo>
                  <a:lnTo>
                    <a:pt x="53" y="21"/>
                  </a:lnTo>
                  <a:cubicBezTo>
                    <a:pt x="32" y="21"/>
                    <a:pt x="21" y="43"/>
                    <a:pt x="21" y="53"/>
                  </a:cubicBezTo>
                  <a:cubicBezTo>
                    <a:pt x="21" y="202"/>
                    <a:pt x="21" y="202"/>
                    <a:pt x="21" y="202"/>
                  </a:cubicBezTo>
                  <a:cubicBezTo>
                    <a:pt x="21" y="223"/>
                    <a:pt x="32" y="234"/>
                    <a:pt x="53" y="234"/>
                  </a:cubicBezTo>
                  <a:cubicBezTo>
                    <a:pt x="191" y="234"/>
                    <a:pt x="191" y="234"/>
                    <a:pt x="191" y="234"/>
                  </a:cubicBezTo>
                  <a:cubicBezTo>
                    <a:pt x="212" y="234"/>
                    <a:pt x="223" y="223"/>
                    <a:pt x="223" y="202"/>
                  </a:cubicBezTo>
                  <a:cubicBezTo>
                    <a:pt x="223" y="53"/>
                    <a:pt x="223" y="53"/>
                    <a:pt x="223" y="53"/>
                  </a:cubicBezTo>
                  <a:cubicBezTo>
                    <a:pt x="223" y="43"/>
                    <a:pt x="212" y="21"/>
                    <a:pt x="191" y="21"/>
                  </a:cubicBezTo>
                  <a:cubicBezTo>
                    <a:pt x="53" y="21"/>
                    <a:pt x="53" y="21"/>
                    <a:pt x="53" y="21"/>
                  </a:cubicBezTo>
                  <a:close/>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9" name="Freeform 7"/>
            <p:cNvSpPr>
              <a:spLocks noChangeArrowheads="1"/>
            </p:cNvSpPr>
            <p:nvPr/>
          </p:nvSpPr>
          <p:spPr bwMode="auto">
            <a:xfrm>
              <a:off x="2940050" y="1757363"/>
              <a:ext cx="42863" cy="42862"/>
            </a:xfrm>
            <a:custGeom>
              <a:avLst/>
              <a:gdLst>
                <a:gd name="T0" fmla="*/ 117 w 118"/>
                <a:gd name="T1" fmla="*/ 53 h 118"/>
                <a:gd name="T2" fmla="*/ 117 w 118"/>
                <a:gd name="T3" fmla="*/ 53 h 118"/>
                <a:gd name="T4" fmla="*/ 63 w 118"/>
                <a:gd name="T5" fmla="*/ 117 h 118"/>
                <a:gd name="T6" fmla="*/ 0 w 118"/>
                <a:gd name="T7" fmla="*/ 53 h 118"/>
                <a:gd name="T8" fmla="*/ 63 w 118"/>
                <a:gd name="T9" fmla="*/ 0 h 118"/>
                <a:gd name="T10" fmla="*/ 117 w 118"/>
                <a:gd name="T11" fmla="*/ 53 h 118"/>
              </a:gdLst>
              <a:ahLst/>
              <a:cxnLst>
                <a:cxn ang="0">
                  <a:pos x="T0" y="T1"/>
                </a:cxn>
                <a:cxn ang="0">
                  <a:pos x="T2" y="T3"/>
                </a:cxn>
                <a:cxn ang="0">
                  <a:pos x="T4" y="T5"/>
                </a:cxn>
                <a:cxn ang="0">
                  <a:pos x="T6" y="T7"/>
                </a:cxn>
                <a:cxn ang="0">
                  <a:pos x="T8" y="T9"/>
                </a:cxn>
                <a:cxn ang="0">
                  <a:pos x="T10" y="T11"/>
                </a:cxn>
              </a:cxnLst>
              <a:rect l="0" t="0" r="r" b="b"/>
              <a:pathLst>
                <a:path w="118" h="118">
                  <a:moveTo>
                    <a:pt x="117" y="53"/>
                  </a:moveTo>
                  <a:lnTo>
                    <a:pt x="117" y="53"/>
                  </a:lnTo>
                  <a:cubicBezTo>
                    <a:pt x="117" y="85"/>
                    <a:pt x="95" y="117"/>
                    <a:pt x="63" y="117"/>
                  </a:cubicBezTo>
                  <a:cubicBezTo>
                    <a:pt x="32" y="117"/>
                    <a:pt x="0" y="85"/>
                    <a:pt x="0" y="53"/>
                  </a:cubicBezTo>
                  <a:cubicBezTo>
                    <a:pt x="0" y="22"/>
                    <a:pt x="32" y="0"/>
                    <a:pt x="63" y="0"/>
                  </a:cubicBezTo>
                  <a:cubicBezTo>
                    <a:pt x="95" y="0"/>
                    <a:pt x="117" y="22"/>
                    <a:pt x="117" y="53"/>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0" name="Freeform 8"/>
            <p:cNvSpPr>
              <a:spLocks noChangeArrowheads="1"/>
            </p:cNvSpPr>
            <p:nvPr/>
          </p:nvSpPr>
          <p:spPr bwMode="auto">
            <a:xfrm>
              <a:off x="1597025" y="1968500"/>
              <a:ext cx="2732088" cy="3611563"/>
            </a:xfrm>
            <a:custGeom>
              <a:avLst/>
              <a:gdLst>
                <a:gd name="T0" fmla="*/ 7587 w 7588"/>
                <a:gd name="T1" fmla="*/ 10030 h 10031"/>
                <a:gd name="T2" fmla="*/ 0 w 7588"/>
                <a:gd name="T3" fmla="*/ 10030 h 10031"/>
                <a:gd name="T4" fmla="*/ 0 w 7588"/>
                <a:gd name="T5" fmla="*/ 0 h 10031"/>
                <a:gd name="T6" fmla="*/ 7587 w 7588"/>
                <a:gd name="T7" fmla="*/ 0 h 10031"/>
                <a:gd name="T8" fmla="*/ 7587 w 7588"/>
                <a:gd name="T9" fmla="*/ 10030 h 10031"/>
              </a:gdLst>
              <a:ahLst/>
              <a:cxnLst>
                <a:cxn ang="0">
                  <a:pos x="T0" y="T1"/>
                </a:cxn>
                <a:cxn ang="0">
                  <a:pos x="T2" y="T3"/>
                </a:cxn>
                <a:cxn ang="0">
                  <a:pos x="T4" y="T5"/>
                </a:cxn>
                <a:cxn ang="0">
                  <a:pos x="T6" y="T7"/>
                </a:cxn>
                <a:cxn ang="0">
                  <a:pos x="T8" y="T9"/>
                </a:cxn>
              </a:cxnLst>
              <a:rect l="0" t="0" r="r" b="b"/>
              <a:pathLst>
                <a:path w="7588" h="10031">
                  <a:moveTo>
                    <a:pt x="7587" y="10030"/>
                  </a:moveTo>
                  <a:lnTo>
                    <a:pt x="0" y="10030"/>
                  </a:lnTo>
                  <a:lnTo>
                    <a:pt x="0" y="0"/>
                  </a:lnTo>
                  <a:lnTo>
                    <a:pt x="7587" y="0"/>
                  </a:lnTo>
                  <a:lnTo>
                    <a:pt x="7587" y="1003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1" name="Picture Placeholder 2"/>
          <p:cNvSpPr>
            <a:spLocks noGrp="1"/>
          </p:cNvSpPr>
          <p:nvPr>
            <p:ph type="pic" sz="quarter" idx="10"/>
          </p:nvPr>
        </p:nvSpPr>
        <p:spPr>
          <a:xfrm>
            <a:off x="2180933" y="2479442"/>
            <a:ext cx="1699011" cy="2246231"/>
          </a:xfrm>
        </p:spPr>
        <p:txBody>
          <a:bodyPr anchor="ctr"/>
          <a:lstStyle>
            <a:lvl1pPr algn="ctr">
              <a:defRPr/>
            </a:lvl1pPr>
          </a:lstStyle>
          <a:p>
            <a:r>
              <a:rPr lang="en-US"/>
              <a:t>Click icon to add picture</a:t>
            </a:r>
          </a:p>
        </p:txBody>
      </p:sp>
      <p:grpSp>
        <p:nvGrpSpPr>
          <p:cNvPr id="32" name="Group 31"/>
          <p:cNvGrpSpPr/>
          <p:nvPr/>
        </p:nvGrpSpPr>
        <p:grpSpPr>
          <a:xfrm>
            <a:off x="8881342" y="2928545"/>
            <a:ext cx="1007345" cy="2118060"/>
            <a:chOff x="5348288" y="496888"/>
            <a:chExt cx="3155950" cy="6635750"/>
          </a:xfrm>
        </p:grpSpPr>
        <p:grpSp>
          <p:nvGrpSpPr>
            <p:cNvPr id="33" name="Group 32"/>
            <p:cNvGrpSpPr/>
            <p:nvPr/>
          </p:nvGrpSpPr>
          <p:grpSpPr>
            <a:xfrm>
              <a:off x="5394325" y="560388"/>
              <a:ext cx="3078163" cy="6540500"/>
              <a:chOff x="5394325" y="560388"/>
              <a:chExt cx="3078163" cy="6540500"/>
            </a:xfrm>
          </p:grpSpPr>
          <p:sp>
            <p:nvSpPr>
              <p:cNvPr id="35"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6"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7"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8"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9"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0"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4"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rgbClr val="26292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1" name="Picture Placeholder 5"/>
          <p:cNvSpPr>
            <a:spLocks noGrp="1"/>
          </p:cNvSpPr>
          <p:nvPr>
            <p:ph type="pic" sz="quarter" idx="15"/>
          </p:nvPr>
        </p:nvSpPr>
        <p:spPr>
          <a:xfrm>
            <a:off x="8960613" y="3223231"/>
            <a:ext cx="848297" cy="1511588"/>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0461590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ppt_x"/>
                                          </p:val>
                                        </p:tav>
                                        <p:tav tm="100000">
                                          <p:val>
                                            <p:strVal val="#ppt_x"/>
                                          </p:val>
                                        </p:tav>
                                      </p:tavLst>
                                    </p:anim>
                                    <p:anim calcmode="lin" valueType="num">
                                      <p:cBhvr additive="base">
                                        <p:cTn id="20" dur="500" fill="hold"/>
                                        <p:tgtEl>
                                          <p:spTgt spid="32"/>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2500"/>
                            </p:stCondLst>
                            <p:childTnLst>
                              <p:par>
                                <p:cTn id="26" presetID="2" presetClass="entr" presetSubtype="1"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ppt_x"/>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par>
                          <p:cTn id="34" fill="hold">
                            <p:stCondLst>
                              <p:cond delay="3500"/>
                            </p:stCondLst>
                            <p:childTnLst>
                              <p:par>
                                <p:cTn id="35" presetID="2" presetClass="entr" presetSubtype="1"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0-#ppt_h/2"/>
                                          </p:val>
                                        </p:tav>
                                        <p:tav tm="100000">
                                          <p:val>
                                            <p:strVal val="#ppt_y"/>
                                          </p:val>
                                        </p:tav>
                                      </p:tavLst>
                                    </p:anim>
                                  </p:childTnLst>
                                </p:cTn>
                              </p:par>
                            </p:childTnLst>
                          </p:cTn>
                        </p:par>
                        <p:par>
                          <p:cTn id="39" fill="hold">
                            <p:stCondLst>
                              <p:cond delay="4000"/>
                            </p:stCondLst>
                            <p:childTnLst>
                              <p:par>
                                <p:cTn id="40" presetID="10" presetClass="entr" presetSubtype="0" fill="hold" grpId="0" nodeType="afterEffect" nodePh="1">
                                  <p:stCondLst>
                                    <p:cond delay="0"/>
                                  </p:stCondLst>
                                  <p:endCondLst>
                                    <p:cond evt="begin" delay="0">
                                      <p:tn val="40"/>
                                    </p:cond>
                                  </p:end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bldP spid="21" grpId="0"/>
      <p:bldP spid="31" grpId="0"/>
      <p:bldP spid="41"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8_mockup_06">
    <p:spTree>
      <p:nvGrpSpPr>
        <p:cNvPr id="1" name=""/>
        <p:cNvGrpSpPr/>
        <p:nvPr/>
      </p:nvGrpSpPr>
      <p:grpSpPr>
        <a:xfrm>
          <a:off x="0" y="0"/>
          <a:ext cx="0" cy="0"/>
          <a:chOff x="0" y="0"/>
          <a:chExt cx="0" cy="0"/>
        </a:xfrm>
      </p:grpSpPr>
      <p:sp>
        <p:nvSpPr>
          <p:cNvPr id="9"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33" name="Rectangle 32"/>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0"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11" name="Group 10"/>
          <p:cNvGrpSpPr/>
          <p:nvPr/>
        </p:nvGrpSpPr>
        <p:grpSpPr>
          <a:xfrm>
            <a:off x="3188268" y="812774"/>
            <a:ext cx="6852528" cy="3929589"/>
            <a:chOff x="1573213" y="2011363"/>
            <a:chExt cx="6840537" cy="3922712"/>
          </a:xfrm>
        </p:grpSpPr>
        <p:sp>
          <p:nvSpPr>
            <p:cNvPr id="12" name="Freeform 1"/>
            <p:cNvSpPr>
              <a:spLocks noChangeArrowheads="1"/>
            </p:cNvSpPr>
            <p:nvPr/>
          </p:nvSpPr>
          <p:spPr bwMode="auto">
            <a:xfrm>
              <a:off x="2241550" y="2011363"/>
              <a:ext cx="5532438" cy="3798887"/>
            </a:xfrm>
            <a:custGeom>
              <a:avLst/>
              <a:gdLst>
                <a:gd name="T0" fmla="*/ 15366 w 15367"/>
                <a:gd name="T1" fmla="*/ 10129 h 10553"/>
                <a:gd name="T2" fmla="*/ 15366 w 15367"/>
                <a:gd name="T3" fmla="*/ 10129 h 10553"/>
                <a:gd name="T4" fmla="*/ 14950 w 15367"/>
                <a:gd name="T5" fmla="*/ 10552 h 10553"/>
                <a:gd name="T6" fmla="*/ 423 w 15367"/>
                <a:gd name="T7" fmla="*/ 10552 h 10553"/>
                <a:gd name="T8" fmla="*/ 0 w 15367"/>
                <a:gd name="T9" fmla="*/ 10129 h 10553"/>
                <a:gd name="T10" fmla="*/ 0 w 15367"/>
                <a:gd name="T11" fmla="*/ 416 h 10553"/>
                <a:gd name="T12" fmla="*/ 423 w 15367"/>
                <a:gd name="T13" fmla="*/ 0 h 10553"/>
                <a:gd name="T14" fmla="*/ 14950 w 15367"/>
                <a:gd name="T15" fmla="*/ 0 h 10553"/>
                <a:gd name="T16" fmla="*/ 15366 w 15367"/>
                <a:gd name="T17" fmla="*/ 416 h 10553"/>
                <a:gd name="T18" fmla="*/ 15366 w 15367"/>
                <a:gd name="T19" fmla="*/ 10129 h 10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7" h="10553">
                  <a:moveTo>
                    <a:pt x="15366" y="10129"/>
                  </a:moveTo>
                  <a:lnTo>
                    <a:pt x="15366" y="10129"/>
                  </a:lnTo>
                  <a:cubicBezTo>
                    <a:pt x="15366" y="10365"/>
                    <a:pt x="15178" y="10552"/>
                    <a:pt x="14950" y="10552"/>
                  </a:cubicBezTo>
                  <a:cubicBezTo>
                    <a:pt x="423" y="10552"/>
                    <a:pt x="423" y="10552"/>
                    <a:pt x="423" y="10552"/>
                  </a:cubicBezTo>
                  <a:cubicBezTo>
                    <a:pt x="187" y="10552"/>
                    <a:pt x="0" y="10365"/>
                    <a:pt x="0" y="10129"/>
                  </a:cubicBezTo>
                  <a:cubicBezTo>
                    <a:pt x="0" y="416"/>
                    <a:pt x="0" y="416"/>
                    <a:pt x="0" y="416"/>
                  </a:cubicBezTo>
                  <a:cubicBezTo>
                    <a:pt x="0" y="187"/>
                    <a:pt x="187" y="0"/>
                    <a:pt x="423" y="0"/>
                  </a:cubicBezTo>
                  <a:cubicBezTo>
                    <a:pt x="14950" y="0"/>
                    <a:pt x="14950" y="0"/>
                    <a:pt x="14950" y="0"/>
                  </a:cubicBezTo>
                  <a:cubicBezTo>
                    <a:pt x="15178" y="0"/>
                    <a:pt x="15366" y="187"/>
                    <a:pt x="15366" y="416"/>
                  </a:cubicBezTo>
                  <a:lnTo>
                    <a:pt x="15366" y="1012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2"/>
            <p:cNvSpPr>
              <a:spLocks noChangeArrowheads="1"/>
            </p:cNvSpPr>
            <p:nvPr/>
          </p:nvSpPr>
          <p:spPr bwMode="auto">
            <a:xfrm>
              <a:off x="1573213" y="5726113"/>
              <a:ext cx="6840537" cy="207962"/>
            </a:xfrm>
            <a:custGeom>
              <a:avLst/>
              <a:gdLst>
                <a:gd name="T0" fmla="*/ 18999 w 19000"/>
                <a:gd name="T1" fmla="*/ 347 h 577"/>
                <a:gd name="T2" fmla="*/ 18999 w 19000"/>
                <a:gd name="T3" fmla="*/ 347 h 577"/>
                <a:gd name="T4" fmla="*/ 18284 w 19000"/>
                <a:gd name="T5" fmla="*/ 576 h 577"/>
                <a:gd name="T6" fmla="*/ 742 w 19000"/>
                <a:gd name="T7" fmla="*/ 576 h 577"/>
                <a:gd name="T8" fmla="*/ 0 w 19000"/>
                <a:gd name="T9" fmla="*/ 347 h 577"/>
                <a:gd name="T10" fmla="*/ 0 w 19000"/>
                <a:gd name="T11" fmla="*/ 0 h 577"/>
                <a:gd name="T12" fmla="*/ 18999 w 19000"/>
                <a:gd name="T13" fmla="*/ 0 h 577"/>
                <a:gd name="T14" fmla="*/ 18999 w 19000"/>
                <a:gd name="T15" fmla="*/ 347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577">
                  <a:moveTo>
                    <a:pt x="18999" y="347"/>
                  </a:moveTo>
                  <a:lnTo>
                    <a:pt x="18999" y="347"/>
                  </a:lnTo>
                  <a:cubicBezTo>
                    <a:pt x="18999" y="347"/>
                    <a:pt x="18693" y="576"/>
                    <a:pt x="18284" y="576"/>
                  </a:cubicBezTo>
                  <a:cubicBezTo>
                    <a:pt x="17875" y="576"/>
                    <a:pt x="1095" y="576"/>
                    <a:pt x="742" y="576"/>
                  </a:cubicBezTo>
                  <a:cubicBezTo>
                    <a:pt x="395" y="576"/>
                    <a:pt x="0" y="347"/>
                    <a:pt x="0" y="347"/>
                  </a:cubicBezTo>
                  <a:cubicBezTo>
                    <a:pt x="0" y="0"/>
                    <a:pt x="0" y="0"/>
                    <a:pt x="0" y="0"/>
                  </a:cubicBezTo>
                  <a:cubicBezTo>
                    <a:pt x="18999" y="0"/>
                    <a:pt x="18999" y="0"/>
                    <a:pt x="18999" y="0"/>
                  </a:cubicBezTo>
                  <a:lnTo>
                    <a:pt x="18999" y="347"/>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3"/>
            <p:cNvSpPr>
              <a:spLocks noChangeArrowheads="1"/>
            </p:cNvSpPr>
            <p:nvPr/>
          </p:nvSpPr>
          <p:spPr bwMode="auto">
            <a:xfrm>
              <a:off x="1573213" y="5849938"/>
              <a:ext cx="6840537" cy="82550"/>
            </a:xfrm>
            <a:custGeom>
              <a:avLst/>
              <a:gdLst>
                <a:gd name="T0" fmla="*/ 0 w 19000"/>
                <a:gd name="T1" fmla="*/ 0 h 230"/>
                <a:gd name="T2" fmla="*/ 0 w 19000"/>
                <a:gd name="T3" fmla="*/ 0 h 230"/>
                <a:gd name="T4" fmla="*/ 742 w 19000"/>
                <a:gd name="T5" fmla="*/ 229 h 230"/>
                <a:gd name="T6" fmla="*/ 18284 w 19000"/>
                <a:gd name="T7" fmla="*/ 229 h 230"/>
                <a:gd name="T8" fmla="*/ 18999 w 19000"/>
                <a:gd name="T9" fmla="*/ 0 h 230"/>
                <a:gd name="T10" fmla="*/ 0 w 19000"/>
                <a:gd name="T11" fmla="*/ 0 h 230"/>
              </a:gdLst>
              <a:ahLst/>
              <a:cxnLst>
                <a:cxn ang="0">
                  <a:pos x="T0" y="T1"/>
                </a:cxn>
                <a:cxn ang="0">
                  <a:pos x="T2" y="T3"/>
                </a:cxn>
                <a:cxn ang="0">
                  <a:pos x="T4" y="T5"/>
                </a:cxn>
                <a:cxn ang="0">
                  <a:pos x="T6" y="T7"/>
                </a:cxn>
                <a:cxn ang="0">
                  <a:pos x="T8" y="T9"/>
                </a:cxn>
                <a:cxn ang="0">
                  <a:pos x="T10" y="T11"/>
                </a:cxn>
              </a:cxnLst>
              <a:rect l="0" t="0" r="r" b="b"/>
              <a:pathLst>
                <a:path w="19000" h="230">
                  <a:moveTo>
                    <a:pt x="0" y="0"/>
                  </a:moveTo>
                  <a:lnTo>
                    <a:pt x="0" y="0"/>
                  </a:lnTo>
                  <a:cubicBezTo>
                    <a:pt x="0" y="0"/>
                    <a:pt x="395" y="229"/>
                    <a:pt x="742" y="229"/>
                  </a:cubicBezTo>
                  <a:cubicBezTo>
                    <a:pt x="1095" y="229"/>
                    <a:pt x="17875" y="229"/>
                    <a:pt x="18284" y="229"/>
                  </a:cubicBezTo>
                  <a:cubicBezTo>
                    <a:pt x="18693" y="229"/>
                    <a:pt x="18999" y="0"/>
                    <a:pt x="18999" y="0"/>
                  </a:cubicBezTo>
                  <a:lnTo>
                    <a:pt x="0" y="0"/>
                  </a:lnTo>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4"/>
            <p:cNvSpPr>
              <a:spLocks noChangeArrowheads="1"/>
            </p:cNvSpPr>
            <p:nvPr/>
          </p:nvSpPr>
          <p:spPr bwMode="auto">
            <a:xfrm>
              <a:off x="4508500" y="5726113"/>
              <a:ext cx="973138" cy="77787"/>
            </a:xfrm>
            <a:custGeom>
              <a:avLst/>
              <a:gdLst>
                <a:gd name="T0" fmla="*/ 0 w 2704"/>
                <a:gd name="T1" fmla="*/ 0 h 216"/>
                <a:gd name="T2" fmla="*/ 0 w 2704"/>
                <a:gd name="T3" fmla="*/ 0 h 216"/>
                <a:gd name="T4" fmla="*/ 298 w 2704"/>
                <a:gd name="T5" fmla="*/ 215 h 216"/>
                <a:gd name="T6" fmla="*/ 2405 w 2704"/>
                <a:gd name="T7" fmla="*/ 215 h 216"/>
                <a:gd name="T8" fmla="*/ 2703 w 2704"/>
                <a:gd name="T9" fmla="*/ 0 h 216"/>
                <a:gd name="T10" fmla="*/ 0 w 2704"/>
                <a:gd name="T11" fmla="*/ 0 h 216"/>
              </a:gdLst>
              <a:ahLst/>
              <a:cxnLst>
                <a:cxn ang="0">
                  <a:pos x="T0" y="T1"/>
                </a:cxn>
                <a:cxn ang="0">
                  <a:pos x="T2" y="T3"/>
                </a:cxn>
                <a:cxn ang="0">
                  <a:pos x="T4" y="T5"/>
                </a:cxn>
                <a:cxn ang="0">
                  <a:pos x="T6" y="T7"/>
                </a:cxn>
                <a:cxn ang="0">
                  <a:pos x="T8" y="T9"/>
                </a:cxn>
                <a:cxn ang="0">
                  <a:pos x="T10" y="T11"/>
                </a:cxn>
              </a:cxnLst>
              <a:rect l="0" t="0" r="r" b="b"/>
              <a:pathLst>
                <a:path w="2704" h="216">
                  <a:moveTo>
                    <a:pt x="0" y="0"/>
                  </a:moveTo>
                  <a:lnTo>
                    <a:pt x="0" y="0"/>
                  </a:lnTo>
                  <a:cubicBezTo>
                    <a:pt x="41" y="125"/>
                    <a:pt x="159" y="215"/>
                    <a:pt x="298" y="215"/>
                  </a:cubicBezTo>
                  <a:cubicBezTo>
                    <a:pt x="2405" y="215"/>
                    <a:pt x="2405" y="215"/>
                    <a:pt x="2405" y="215"/>
                  </a:cubicBezTo>
                  <a:cubicBezTo>
                    <a:pt x="2543" y="215"/>
                    <a:pt x="2661" y="125"/>
                    <a:pt x="2703" y="0"/>
                  </a:cubicBezTo>
                  <a:lnTo>
                    <a:pt x="0" y="0"/>
                  </a:ln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5"/>
            <p:cNvSpPr>
              <a:spLocks noChangeArrowheads="1"/>
            </p:cNvSpPr>
            <p:nvPr/>
          </p:nvSpPr>
          <p:spPr bwMode="auto">
            <a:xfrm>
              <a:off x="7675563" y="5775325"/>
              <a:ext cx="307975" cy="30163"/>
            </a:xfrm>
            <a:custGeom>
              <a:avLst/>
              <a:gdLst>
                <a:gd name="T0" fmla="*/ 853 w 854"/>
                <a:gd name="T1" fmla="*/ 42 h 84"/>
                <a:gd name="T2" fmla="*/ 853 w 854"/>
                <a:gd name="T3" fmla="*/ 42 h 84"/>
                <a:gd name="T4" fmla="*/ 811 w 854"/>
                <a:gd name="T5" fmla="*/ 83 h 84"/>
                <a:gd name="T6" fmla="*/ 42 w 854"/>
                <a:gd name="T7" fmla="*/ 83 h 84"/>
                <a:gd name="T8" fmla="*/ 0 w 854"/>
                <a:gd name="T9" fmla="*/ 42 h 84"/>
                <a:gd name="T10" fmla="*/ 0 w 854"/>
                <a:gd name="T11" fmla="*/ 42 h 84"/>
                <a:gd name="T12" fmla="*/ 42 w 854"/>
                <a:gd name="T13" fmla="*/ 0 h 84"/>
                <a:gd name="T14" fmla="*/ 811 w 854"/>
                <a:gd name="T15" fmla="*/ 0 h 84"/>
                <a:gd name="T16" fmla="*/ 853 w 854"/>
                <a:gd name="T1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4" h="84">
                  <a:moveTo>
                    <a:pt x="853" y="42"/>
                  </a:moveTo>
                  <a:lnTo>
                    <a:pt x="853" y="42"/>
                  </a:lnTo>
                  <a:cubicBezTo>
                    <a:pt x="853" y="69"/>
                    <a:pt x="832" y="83"/>
                    <a:pt x="811" y="83"/>
                  </a:cubicBezTo>
                  <a:cubicBezTo>
                    <a:pt x="42" y="83"/>
                    <a:pt x="42" y="83"/>
                    <a:pt x="42" y="83"/>
                  </a:cubicBezTo>
                  <a:cubicBezTo>
                    <a:pt x="21" y="83"/>
                    <a:pt x="0" y="69"/>
                    <a:pt x="0" y="42"/>
                  </a:cubicBezTo>
                  <a:lnTo>
                    <a:pt x="0" y="42"/>
                  </a:lnTo>
                  <a:cubicBezTo>
                    <a:pt x="0" y="21"/>
                    <a:pt x="21" y="0"/>
                    <a:pt x="42" y="0"/>
                  </a:cubicBezTo>
                  <a:cubicBezTo>
                    <a:pt x="811" y="0"/>
                    <a:pt x="811" y="0"/>
                    <a:pt x="811" y="0"/>
                  </a:cubicBezTo>
                  <a:cubicBezTo>
                    <a:pt x="832" y="0"/>
                    <a:pt x="853" y="21"/>
                    <a:pt x="853" y="42"/>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9" name="Freeform 6"/>
            <p:cNvSpPr>
              <a:spLocks noChangeArrowheads="1"/>
            </p:cNvSpPr>
            <p:nvPr/>
          </p:nvSpPr>
          <p:spPr bwMode="auto">
            <a:xfrm>
              <a:off x="5014913" y="2092325"/>
              <a:ext cx="30162" cy="30163"/>
            </a:xfrm>
            <a:custGeom>
              <a:avLst/>
              <a:gdLst>
                <a:gd name="T0" fmla="*/ 83 w 84"/>
                <a:gd name="T1" fmla="*/ 41 h 84"/>
                <a:gd name="T2" fmla="*/ 83 w 84"/>
                <a:gd name="T3" fmla="*/ 41 h 84"/>
                <a:gd name="T4" fmla="*/ 42 w 84"/>
                <a:gd name="T5" fmla="*/ 83 h 84"/>
                <a:gd name="T6" fmla="*/ 0 w 84"/>
                <a:gd name="T7" fmla="*/ 41 h 84"/>
                <a:gd name="T8" fmla="*/ 42 w 84"/>
                <a:gd name="T9" fmla="*/ 0 h 84"/>
                <a:gd name="T10" fmla="*/ 83 w 84"/>
                <a:gd name="T11" fmla="*/ 41 h 84"/>
              </a:gdLst>
              <a:ahLst/>
              <a:cxnLst>
                <a:cxn ang="0">
                  <a:pos x="T0" y="T1"/>
                </a:cxn>
                <a:cxn ang="0">
                  <a:pos x="T2" y="T3"/>
                </a:cxn>
                <a:cxn ang="0">
                  <a:pos x="T4" y="T5"/>
                </a:cxn>
                <a:cxn ang="0">
                  <a:pos x="T6" y="T7"/>
                </a:cxn>
                <a:cxn ang="0">
                  <a:pos x="T8" y="T9"/>
                </a:cxn>
                <a:cxn ang="0">
                  <a:pos x="T10" y="T11"/>
                </a:cxn>
              </a:cxnLst>
              <a:rect l="0" t="0" r="r" b="b"/>
              <a:pathLst>
                <a:path w="84" h="84">
                  <a:moveTo>
                    <a:pt x="83" y="41"/>
                  </a:moveTo>
                  <a:lnTo>
                    <a:pt x="83" y="41"/>
                  </a:lnTo>
                  <a:cubicBezTo>
                    <a:pt x="83" y="69"/>
                    <a:pt x="70" y="83"/>
                    <a:pt x="42" y="83"/>
                  </a:cubicBezTo>
                  <a:cubicBezTo>
                    <a:pt x="21" y="83"/>
                    <a:pt x="0" y="69"/>
                    <a:pt x="0" y="41"/>
                  </a:cubicBezTo>
                  <a:cubicBezTo>
                    <a:pt x="0" y="21"/>
                    <a:pt x="21" y="0"/>
                    <a:pt x="42" y="0"/>
                  </a:cubicBezTo>
                  <a:cubicBezTo>
                    <a:pt x="70" y="0"/>
                    <a:pt x="83" y="21"/>
                    <a:pt x="83" y="41"/>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0" name="Freeform 7"/>
            <p:cNvSpPr>
              <a:spLocks noChangeArrowheads="1"/>
            </p:cNvSpPr>
            <p:nvPr/>
          </p:nvSpPr>
          <p:spPr bwMode="auto">
            <a:xfrm>
              <a:off x="2386013" y="2184400"/>
              <a:ext cx="5245100" cy="3314700"/>
            </a:xfrm>
            <a:custGeom>
              <a:avLst/>
              <a:gdLst>
                <a:gd name="T0" fmla="*/ 14568 w 14569"/>
                <a:gd name="T1" fmla="*/ 9207 h 9208"/>
                <a:gd name="T2" fmla="*/ 0 w 14569"/>
                <a:gd name="T3" fmla="*/ 9207 h 9208"/>
                <a:gd name="T4" fmla="*/ 0 w 14569"/>
                <a:gd name="T5" fmla="*/ 0 h 9208"/>
                <a:gd name="T6" fmla="*/ 14568 w 14569"/>
                <a:gd name="T7" fmla="*/ 0 h 9208"/>
                <a:gd name="T8" fmla="*/ 14568 w 14569"/>
                <a:gd name="T9" fmla="*/ 9207 h 9208"/>
              </a:gdLst>
              <a:ahLst/>
              <a:cxnLst>
                <a:cxn ang="0">
                  <a:pos x="T0" y="T1"/>
                </a:cxn>
                <a:cxn ang="0">
                  <a:pos x="T2" y="T3"/>
                </a:cxn>
                <a:cxn ang="0">
                  <a:pos x="T4" y="T5"/>
                </a:cxn>
                <a:cxn ang="0">
                  <a:pos x="T6" y="T7"/>
                </a:cxn>
                <a:cxn ang="0">
                  <a:pos x="T8" y="T9"/>
                </a:cxn>
              </a:cxnLst>
              <a:rect l="0" t="0" r="r" b="b"/>
              <a:pathLst>
                <a:path w="14569" h="9208">
                  <a:moveTo>
                    <a:pt x="14568" y="9207"/>
                  </a:moveTo>
                  <a:lnTo>
                    <a:pt x="0" y="9207"/>
                  </a:lnTo>
                  <a:lnTo>
                    <a:pt x="0" y="0"/>
                  </a:lnTo>
                  <a:lnTo>
                    <a:pt x="14568" y="0"/>
                  </a:lnTo>
                  <a:lnTo>
                    <a:pt x="14568" y="920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1" name="Picture Placeholder 2"/>
          <p:cNvSpPr>
            <a:spLocks noGrp="1"/>
          </p:cNvSpPr>
          <p:nvPr>
            <p:ph type="pic" sz="quarter" idx="18"/>
          </p:nvPr>
        </p:nvSpPr>
        <p:spPr>
          <a:xfrm>
            <a:off x="4003493" y="972512"/>
            <a:ext cx="5255107" cy="3321243"/>
          </a:xfrm>
        </p:spPr>
        <p:txBody>
          <a:bodyPr anchor="ctr"/>
          <a:lstStyle>
            <a:lvl1pPr algn="ctr">
              <a:defRPr/>
            </a:lvl1pPr>
          </a:lstStyle>
          <a:p>
            <a:r>
              <a:rPr lang="en-US"/>
              <a:t>Click icon to add picture</a:t>
            </a:r>
          </a:p>
        </p:txBody>
      </p:sp>
      <p:grpSp>
        <p:nvGrpSpPr>
          <p:cNvPr id="22" name="Group 21"/>
          <p:cNvGrpSpPr/>
          <p:nvPr/>
        </p:nvGrpSpPr>
        <p:grpSpPr>
          <a:xfrm>
            <a:off x="2451891" y="2010909"/>
            <a:ext cx="1474855" cy="3101052"/>
            <a:chOff x="5348288" y="496888"/>
            <a:chExt cx="3155950" cy="6635750"/>
          </a:xfrm>
        </p:grpSpPr>
        <p:grpSp>
          <p:nvGrpSpPr>
            <p:cNvPr id="23" name="Group 22"/>
            <p:cNvGrpSpPr/>
            <p:nvPr/>
          </p:nvGrpSpPr>
          <p:grpSpPr>
            <a:xfrm>
              <a:off x="5394325" y="560388"/>
              <a:ext cx="3078163" cy="6540500"/>
              <a:chOff x="5394325" y="560388"/>
              <a:chExt cx="3078163" cy="6540500"/>
            </a:xfrm>
          </p:grpSpPr>
          <p:sp>
            <p:nvSpPr>
              <p:cNvPr id="25"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8"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9"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0"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4"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1" name="Picture Placeholder 5"/>
          <p:cNvSpPr>
            <a:spLocks noGrp="1"/>
          </p:cNvSpPr>
          <p:nvPr>
            <p:ph type="pic" sz="quarter" idx="19"/>
          </p:nvPr>
        </p:nvSpPr>
        <p:spPr>
          <a:xfrm>
            <a:off x="2576949" y="2455985"/>
            <a:ext cx="1241991" cy="2213116"/>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815778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31"/>
                                        </p:tgtEl>
                                        <p:attrNameLst>
                                          <p:attrName>style.visibility</p:attrName>
                                        </p:attrNameLst>
                                      </p:cBhvr>
                                      <p:to>
                                        <p:strVal val="visible"/>
                                      </p:to>
                                    </p:set>
                                    <p:animEffect transition="in" filter="fade">
                                      <p:cBhvr>
                                        <p:cTn id="24" dur="300"/>
                                        <p:tgtEl>
                                          <p:spTgt spid="31"/>
                                        </p:tgtEl>
                                      </p:cBhvr>
                                    </p:animEffect>
                                  </p:childTnLst>
                                </p:cTn>
                              </p:par>
                            </p:childTnLst>
                          </p:cTn>
                        </p:par>
                        <p:par>
                          <p:cTn id="25" fill="hold">
                            <p:stCondLst>
                              <p:cond delay="2300"/>
                            </p:stCondLst>
                            <p:childTnLst>
                              <p:par>
                                <p:cTn id="26" presetID="2" presetClass="entr" presetSubtype="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0-#ppt_h/2"/>
                                          </p:val>
                                        </p:tav>
                                        <p:tav tm="100000">
                                          <p:val>
                                            <p:strVal val="#ppt_y"/>
                                          </p:val>
                                        </p:tav>
                                      </p:tavLst>
                                    </p:anim>
                                  </p:childTnLst>
                                </p:cTn>
                              </p:par>
                            </p:childTnLst>
                          </p:cTn>
                        </p:par>
                        <p:par>
                          <p:cTn id="30" fill="hold">
                            <p:stCondLst>
                              <p:cond delay="28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21"/>
                                        </p:tgtEl>
                                        <p:attrNameLst>
                                          <p:attrName>style.visibility</p:attrName>
                                        </p:attrNameLst>
                                      </p:cBhvr>
                                      <p:to>
                                        <p:strVal val="visible"/>
                                      </p:to>
                                    </p:set>
                                    <p:animEffect transition="in" filter="fade">
                                      <p:cBhvr>
                                        <p:cTn id="33" dur="3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10" grpId="0"/>
      <p:bldP spid="21" grpId="0"/>
      <p:bldP spid="31"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4_mockup_06">
    <p:spTree>
      <p:nvGrpSpPr>
        <p:cNvPr id="1" name=""/>
        <p:cNvGrpSpPr/>
        <p:nvPr/>
      </p:nvGrpSpPr>
      <p:grpSpPr>
        <a:xfrm>
          <a:off x="0" y="0"/>
          <a:ext cx="0" cy="0"/>
          <a:chOff x="0" y="0"/>
          <a:chExt cx="0" cy="0"/>
        </a:xfrm>
      </p:grpSpPr>
      <p:sp>
        <p:nvSpPr>
          <p:cNvPr id="16"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1" name="Rectangle 10"/>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7" name="Picture 16"/>
          <p:cNvPicPr>
            <a:picLocks noChangeAspect="1"/>
          </p:cNvPicPr>
          <p:nvPr/>
        </p:nvPicPr>
        <p:blipFill>
          <a:blip r:embed="rId2"/>
          <a:stretch>
            <a:fillRect/>
          </a:stretch>
        </p:blipFill>
        <p:spPr>
          <a:xfrm>
            <a:off x="2586264" y="958225"/>
            <a:ext cx="5626688" cy="3871161"/>
          </a:xfrm>
          <a:prstGeom prst="rect">
            <a:avLst/>
          </a:prstGeom>
        </p:spPr>
      </p:pic>
      <p:sp>
        <p:nvSpPr>
          <p:cNvPr id="18" name="Picture Placeholder 2"/>
          <p:cNvSpPr>
            <a:spLocks noGrp="1"/>
          </p:cNvSpPr>
          <p:nvPr>
            <p:ph type="pic" sz="quarter" idx="11"/>
          </p:nvPr>
        </p:nvSpPr>
        <p:spPr>
          <a:xfrm>
            <a:off x="2628746" y="1378839"/>
            <a:ext cx="4743349" cy="3418363"/>
          </a:xfrm>
        </p:spPr>
        <p:txBody>
          <a:bodyPr anchor="ctr"/>
          <a:lstStyle>
            <a:lvl1pPr algn="ctr">
              <a:defRPr/>
            </a:lvl1pPr>
          </a:lstStyle>
          <a:p>
            <a:r>
              <a:rPr lang="en-US"/>
              <a:t>Click icon to add picture</a:t>
            </a:r>
          </a:p>
        </p:txBody>
      </p:sp>
      <p:pic>
        <p:nvPicPr>
          <p:cNvPr id="20" name="Picture 19"/>
          <p:cNvPicPr>
            <a:picLocks noChangeAspect="1"/>
          </p:cNvPicPr>
          <p:nvPr/>
        </p:nvPicPr>
        <p:blipFill>
          <a:blip r:embed="rId3"/>
          <a:stretch>
            <a:fillRect/>
          </a:stretch>
        </p:blipFill>
        <p:spPr>
          <a:xfrm>
            <a:off x="7372095" y="1211505"/>
            <a:ext cx="2176275" cy="3871161"/>
          </a:xfrm>
          <a:prstGeom prst="rect">
            <a:avLst/>
          </a:prstGeom>
        </p:spPr>
      </p:pic>
      <p:sp>
        <p:nvSpPr>
          <p:cNvPr id="21" name="Picture Placeholder 2"/>
          <p:cNvSpPr>
            <a:spLocks noGrp="1"/>
          </p:cNvSpPr>
          <p:nvPr>
            <p:ph type="pic" sz="quarter" idx="10"/>
          </p:nvPr>
        </p:nvSpPr>
        <p:spPr>
          <a:xfrm>
            <a:off x="7408671" y="1610410"/>
            <a:ext cx="2104336" cy="3436191"/>
          </a:xfrm>
        </p:spPr>
        <p:txBody>
          <a:bodyPr anchor="ctr"/>
          <a:lstStyle>
            <a:lvl1pPr algn="ctr">
              <a:defRPr/>
            </a:lvl1pPr>
          </a:lstStyle>
          <a:p>
            <a:r>
              <a:rPr lang="en-US"/>
              <a:t>Click icon to add picture</a:t>
            </a:r>
          </a:p>
        </p:txBody>
      </p:sp>
      <p:sp>
        <p:nvSpPr>
          <p:cNvPr id="12"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3"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6556133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2500"/>
                            </p:stCondLst>
                            <p:childTnLst>
                              <p:par>
                                <p:cTn id="26" presetID="2" presetClass="entr" presetSubtype="1"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P spid="21" grpId="0"/>
      <p:bldP spid="12" grpId="0" build="p">
        <p:tmplLst>
          <p:tmpl lvl="1">
            <p:tnLst>
              <p:par>
                <p:cTn presetID="10" presetClass="entr" presetSubtype="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0_mockup_06">
    <p:spTree>
      <p:nvGrpSpPr>
        <p:cNvPr id="1" name=""/>
        <p:cNvGrpSpPr/>
        <p:nvPr/>
      </p:nvGrpSpPr>
      <p:grpSpPr>
        <a:xfrm>
          <a:off x="0" y="0"/>
          <a:ext cx="0" cy="0"/>
          <a:chOff x="0" y="0"/>
          <a:chExt cx="0" cy="0"/>
        </a:xfrm>
      </p:grpSpPr>
      <p:sp>
        <p:nvSpPr>
          <p:cNvPr id="10"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1" name="Rectangle 10"/>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7" name="Picture 16"/>
          <p:cNvPicPr>
            <a:picLocks noChangeAspect="1"/>
          </p:cNvPicPr>
          <p:nvPr/>
        </p:nvPicPr>
        <p:blipFill>
          <a:blip r:embed="rId2"/>
          <a:stretch>
            <a:fillRect/>
          </a:stretch>
        </p:blipFill>
        <p:spPr>
          <a:xfrm>
            <a:off x="4776660" y="322438"/>
            <a:ext cx="2633293" cy="4684105"/>
          </a:xfrm>
          <a:prstGeom prst="rect">
            <a:avLst/>
          </a:prstGeom>
        </p:spPr>
      </p:pic>
      <p:sp>
        <p:nvSpPr>
          <p:cNvPr id="18" name="Picture Placeholder 2"/>
          <p:cNvSpPr>
            <a:spLocks noGrp="1"/>
          </p:cNvSpPr>
          <p:nvPr>
            <p:ph type="pic" sz="quarter" idx="10"/>
          </p:nvPr>
        </p:nvSpPr>
        <p:spPr>
          <a:xfrm>
            <a:off x="4820791" y="806391"/>
            <a:ext cx="2546247" cy="4157791"/>
          </a:xfrm>
        </p:spPr>
        <p:txBody>
          <a:bodyPr anchor="ctr"/>
          <a:lstStyle>
            <a:lvl1pPr algn="ctr">
              <a:defRPr/>
            </a:lvl1pPr>
          </a:lstStyle>
          <a:p>
            <a:r>
              <a:rPr lang="en-US"/>
              <a:t>Click icon to add picture</a:t>
            </a:r>
          </a:p>
        </p:txBody>
      </p:sp>
      <p:sp>
        <p:nvSpPr>
          <p:cNvPr id="9"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2"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3662014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1_mockup_06">
    <p:spTree>
      <p:nvGrpSpPr>
        <p:cNvPr id="1" name=""/>
        <p:cNvGrpSpPr/>
        <p:nvPr/>
      </p:nvGrpSpPr>
      <p:grpSpPr>
        <a:xfrm>
          <a:off x="0" y="0"/>
          <a:ext cx="0" cy="0"/>
          <a:chOff x="0" y="0"/>
          <a:chExt cx="0" cy="0"/>
        </a:xfrm>
      </p:grpSpPr>
      <p:sp>
        <p:nvSpPr>
          <p:cNvPr id="11"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2" name="Rectangle 11"/>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31" name="Picture 30"/>
          <p:cNvPicPr>
            <a:picLocks noChangeAspect="1"/>
          </p:cNvPicPr>
          <p:nvPr/>
        </p:nvPicPr>
        <p:blipFill>
          <a:blip r:embed="rId2"/>
          <a:stretch>
            <a:fillRect/>
          </a:stretch>
        </p:blipFill>
        <p:spPr>
          <a:xfrm>
            <a:off x="2690378" y="360665"/>
            <a:ext cx="6808293" cy="4684105"/>
          </a:xfrm>
          <a:prstGeom prst="rect">
            <a:avLst/>
          </a:prstGeom>
        </p:spPr>
      </p:pic>
      <p:sp>
        <p:nvSpPr>
          <p:cNvPr id="32" name="Picture Placeholder 2"/>
          <p:cNvSpPr>
            <a:spLocks noGrp="1"/>
          </p:cNvSpPr>
          <p:nvPr>
            <p:ph type="pic" sz="quarter" idx="10"/>
          </p:nvPr>
        </p:nvSpPr>
        <p:spPr>
          <a:xfrm>
            <a:off x="2735925" y="868359"/>
            <a:ext cx="6713521" cy="4134371"/>
          </a:xfrm>
        </p:spPr>
        <p:txBody>
          <a:bodyPr anchor="ctr"/>
          <a:lstStyle>
            <a:lvl1pPr algn="ctr">
              <a:defRPr/>
            </a:lvl1pPr>
          </a:lstStyle>
          <a:p>
            <a:r>
              <a:rPr lang="en-US"/>
              <a:t>Click icon to add picture</a:t>
            </a:r>
          </a:p>
        </p:txBody>
      </p:sp>
      <p:sp>
        <p:nvSpPr>
          <p:cNvPr id="9"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0"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459872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2" grpId="0"/>
      <p:bldP spid="9" grpId="0" build="p">
        <p:tmplLst>
          <p:tmpl lvl="1">
            <p:tnLst>
              <p:par>
                <p:cTn presetID="10"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2_mockup_06">
    <p:spTree>
      <p:nvGrpSpPr>
        <p:cNvPr id="1" name=""/>
        <p:cNvGrpSpPr/>
        <p:nvPr/>
      </p:nvGrpSpPr>
      <p:grpSpPr>
        <a:xfrm>
          <a:off x="0" y="0"/>
          <a:ext cx="0" cy="0"/>
          <a:chOff x="0" y="0"/>
          <a:chExt cx="0" cy="0"/>
        </a:xfrm>
      </p:grpSpPr>
      <p:sp>
        <p:nvSpPr>
          <p:cNvPr id="10"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2" name="Rectangle 11"/>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21" name="Picture 20"/>
          <p:cNvPicPr>
            <a:picLocks noChangeAspect="1"/>
          </p:cNvPicPr>
          <p:nvPr/>
        </p:nvPicPr>
        <p:blipFill>
          <a:blip r:embed="rId2"/>
          <a:stretch>
            <a:fillRect/>
          </a:stretch>
        </p:blipFill>
        <p:spPr>
          <a:xfrm>
            <a:off x="4787968" y="650083"/>
            <a:ext cx="2607733" cy="4487333"/>
          </a:xfrm>
          <a:prstGeom prst="rect">
            <a:avLst/>
          </a:prstGeom>
        </p:spPr>
      </p:pic>
      <p:sp>
        <p:nvSpPr>
          <p:cNvPr id="22" name="Picture Placeholder 3"/>
          <p:cNvSpPr>
            <a:spLocks noGrp="1"/>
          </p:cNvSpPr>
          <p:nvPr>
            <p:ph type="pic" sz="quarter" idx="10"/>
          </p:nvPr>
        </p:nvSpPr>
        <p:spPr>
          <a:xfrm>
            <a:off x="5055124" y="1227771"/>
            <a:ext cx="2072408" cy="3350996"/>
          </a:xfrm>
        </p:spPr>
        <p:txBody>
          <a:bodyPr anchor="ctr"/>
          <a:lstStyle>
            <a:lvl1pPr algn="ctr">
              <a:defRPr/>
            </a:lvl1pPr>
          </a:lstStyle>
          <a:p>
            <a:r>
              <a:rPr lang="en-US"/>
              <a:t>Click icon to add picture</a:t>
            </a:r>
          </a:p>
        </p:txBody>
      </p:sp>
      <p:sp>
        <p:nvSpPr>
          <p:cNvPr id="8"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9"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067563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7_mockup_06">
    <p:spTree>
      <p:nvGrpSpPr>
        <p:cNvPr id="1" name=""/>
        <p:cNvGrpSpPr/>
        <p:nvPr/>
      </p:nvGrpSpPr>
      <p:grpSpPr>
        <a:xfrm>
          <a:off x="0" y="0"/>
          <a:ext cx="0" cy="0"/>
          <a:chOff x="0" y="0"/>
          <a:chExt cx="0" cy="0"/>
        </a:xfrm>
      </p:grpSpPr>
      <p:sp>
        <p:nvSpPr>
          <p:cNvPr id="10"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2" name="Rectangle 11"/>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8"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9"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pic>
        <p:nvPicPr>
          <p:cNvPr id="14" name="Picture 13"/>
          <p:cNvPicPr>
            <a:picLocks noChangeAspect="1"/>
          </p:cNvPicPr>
          <p:nvPr/>
        </p:nvPicPr>
        <p:blipFill>
          <a:blip r:embed="rId2"/>
          <a:stretch>
            <a:fillRect/>
          </a:stretch>
        </p:blipFill>
        <p:spPr>
          <a:xfrm>
            <a:off x="4888540" y="440910"/>
            <a:ext cx="2446808" cy="4684105"/>
          </a:xfrm>
          <a:prstGeom prst="rect">
            <a:avLst/>
          </a:prstGeom>
        </p:spPr>
      </p:pic>
      <p:sp>
        <p:nvSpPr>
          <p:cNvPr id="15" name="Picture Placeholder 3"/>
          <p:cNvSpPr>
            <a:spLocks noGrp="1"/>
          </p:cNvSpPr>
          <p:nvPr>
            <p:ph type="pic" sz="quarter" idx="10"/>
          </p:nvPr>
        </p:nvSpPr>
        <p:spPr>
          <a:xfrm>
            <a:off x="5079476" y="1273178"/>
            <a:ext cx="2059776" cy="3445613"/>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40002563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8" grpId="0" build="p">
        <p:tmplLst>
          <p:tmpl lvl="1">
            <p:tnLst>
              <p:par>
                <p:cTn presetID="10" presetClass="entr" presetSubtype="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9" grpId="0"/>
      <p:bldP spid="15"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39_mockup_06">
    <p:spTree>
      <p:nvGrpSpPr>
        <p:cNvPr id="1" name=""/>
        <p:cNvGrpSpPr/>
        <p:nvPr/>
      </p:nvGrpSpPr>
      <p:grpSpPr>
        <a:xfrm>
          <a:off x="0" y="0"/>
          <a:ext cx="0" cy="0"/>
          <a:chOff x="0" y="0"/>
          <a:chExt cx="0" cy="0"/>
        </a:xfrm>
      </p:grpSpPr>
      <p:sp>
        <p:nvSpPr>
          <p:cNvPr id="36"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37"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
        <p:nvSpPr>
          <p:cNvPr id="3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40" name="Rectangle 39"/>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1" name="Group 10"/>
          <p:cNvGrpSpPr/>
          <p:nvPr/>
        </p:nvGrpSpPr>
        <p:grpSpPr>
          <a:xfrm>
            <a:off x="4475359" y="808114"/>
            <a:ext cx="3241176" cy="4156829"/>
            <a:chOff x="2852738" y="509588"/>
            <a:chExt cx="4737100" cy="6075362"/>
          </a:xfrm>
        </p:grpSpPr>
        <p:pic>
          <p:nvPicPr>
            <p:cNvPr id="1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9100" y="622300"/>
              <a:ext cx="4518025" cy="5870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100" y="622300"/>
              <a:ext cx="4518025" cy="3905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9100" y="6102350"/>
              <a:ext cx="4518025" cy="3905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9100" y="622300"/>
              <a:ext cx="420688" cy="5870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1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2788" y="622300"/>
              <a:ext cx="420687" cy="58705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19" name="Freeform 6"/>
            <p:cNvSpPr>
              <a:spLocks noChangeArrowheads="1"/>
            </p:cNvSpPr>
            <p:nvPr/>
          </p:nvSpPr>
          <p:spPr bwMode="auto">
            <a:xfrm>
              <a:off x="2852738" y="509588"/>
              <a:ext cx="4737100" cy="225425"/>
            </a:xfrm>
            <a:custGeom>
              <a:avLst/>
              <a:gdLst>
                <a:gd name="T0" fmla="*/ 12467 w 13157"/>
                <a:gd name="T1" fmla="*/ 626 h 627"/>
                <a:gd name="T2" fmla="*/ 668 w 13157"/>
                <a:gd name="T3" fmla="*/ 626 h 627"/>
                <a:gd name="T4" fmla="*/ 0 w 13157"/>
                <a:gd name="T5" fmla="*/ 0 h 627"/>
                <a:gd name="T6" fmla="*/ 13156 w 13157"/>
                <a:gd name="T7" fmla="*/ 0 h 627"/>
                <a:gd name="T8" fmla="*/ 12467 w 13157"/>
                <a:gd name="T9" fmla="*/ 626 h 627"/>
              </a:gdLst>
              <a:ahLst/>
              <a:cxnLst>
                <a:cxn ang="0">
                  <a:pos x="T0" y="T1"/>
                </a:cxn>
                <a:cxn ang="0">
                  <a:pos x="T2" y="T3"/>
                </a:cxn>
                <a:cxn ang="0">
                  <a:pos x="T4" y="T5"/>
                </a:cxn>
                <a:cxn ang="0">
                  <a:pos x="T6" y="T7"/>
                </a:cxn>
                <a:cxn ang="0">
                  <a:pos x="T8" y="T9"/>
                </a:cxn>
              </a:cxnLst>
              <a:rect l="0" t="0" r="r" b="b"/>
              <a:pathLst>
                <a:path w="13157" h="627">
                  <a:moveTo>
                    <a:pt x="12467" y="626"/>
                  </a:moveTo>
                  <a:lnTo>
                    <a:pt x="668" y="626"/>
                  </a:lnTo>
                  <a:lnTo>
                    <a:pt x="0" y="0"/>
                  </a:lnTo>
                  <a:lnTo>
                    <a:pt x="13156" y="0"/>
                  </a:lnTo>
                  <a:lnTo>
                    <a:pt x="12467" y="626"/>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0" name="Freeform 7"/>
            <p:cNvSpPr>
              <a:spLocks noChangeArrowheads="1"/>
            </p:cNvSpPr>
            <p:nvPr/>
          </p:nvSpPr>
          <p:spPr bwMode="auto">
            <a:xfrm>
              <a:off x="2852738" y="509588"/>
              <a:ext cx="4737100" cy="225425"/>
            </a:xfrm>
            <a:custGeom>
              <a:avLst/>
              <a:gdLst>
                <a:gd name="T0" fmla="*/ 0 w 13157"/>
                <a:gd name="T1" fmla="*/ 0 h 627"/>
                <a:gd name="T2" fmla="*/ 13156 w 13157"/>
                <a:gd name="T3" fmla="*/ 0 h 627"/>
                <a:gd name="T4" fmla="*/ 13156 w 13157"/>
                <a:gd name="T5" fmla="*/ 626 h 627"/>
                <a:gd name="T6" fmla="*/ 0 w 13157"/>
                <a:gd name="T7" fmla="*/ 626 h 627"/>
                <a:gd name="T8" fmla="*/ 0 w 13157"/>
                <a:gd name="T9" fmla="*/ 0 h 627"/>
              </a:gdLst>
              <a:ahLst/>
              <a:cxnLst>
                <a:cxn ang="0">
                  <a:pos x="T0" y="T1"/>
                </a:cxn>
                <a:cxn ang="0">
                  <a:pos x="T2" y="T3"/>
                </a:cxn>
                <a:cxn ang="0">
                  <a:pos x="T4" y="T5"/>
                </a:cxn>
                <a:cxn ang="0">
                  <a:pos x="T6" y="T7"/>
                </a:cxn>
                <a:cxn ang="0">
                  <a:pos x="T8" y="T9"/>
                </a:cxn>
              </a:cxnLst>
              <a:rect l="0" t="0" r="r" b="b"/>
              <a:pathLst>
                <a:path w="13157" h="627">
                  <a:moveTo>
                    <a:pt x="0" y="0"/>
                  </a:moveTo>
                  <a:lnTo>
                    <a:pt x="13156" y="0"/>
                  </a:lnTo>
                  <a:lnTo>
                    <a:pt x="13156" y="626"/>
                  </a:lnTo>
                  <a:lnTo>
                    <a:pt x="0" y="626"/>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1" name="Freeform 8"/>
            <p:cNvSpPr>
              <a:spLocks noChangeArrowheads="1"/>
            </p:cNvSpPr>
            <p:nvPr/>
          </p:nvSpPr>
          <p:spPr bwMode="auto">
            <a:xfrm>
              <a:off x="2852738" y="6350000"/>
              <a:ext cx="4737100" cy="233363"/>
            </a:xfrm>
            <a:custGeom>
              <a:avLst/>
              <a:gdLst>
                <a:gd name="T0" fmla="*/ 668 w 13157"/>
                <a:gd name="T1" fmla="*/ 0 h 648"/>
                <a:gd name="T2" fmla="*/ 12467 w 13157"/>
                <a:gd name="T3" fmla="*/ 0 h 648"/>
                <a:gd name="T4" fmla="*/ 13156 w 13157"/>
                <a:gd name="T5" fmla="*/ 647 h 648"/>
                <a:gd name="T6" fmla="*/ 0 w 13157"/>
                <a:gd name="T7" fmla="*/ 647 h 648"/>
                <a:gd name="T8" fmla="*/ 668 w 13157"/>
                <a:gd name="T9" fmla="*/ 0 h 648"/>
              </a:gdLst>
              <a:ahLst/>
              <a:cxnLst>
                <a:cxn ang="0">
                  <a:pos x="T0" y="T1"/>
                </a:cxn>
                <a:cxn ang="0">
                  <a:pos x="T2" y="T3"/>
                </a:cxn>
                <a:cxn ang="0">
                  <a:pos x="T4" y="T5"/>
                </a:cxn>
                <a:cxn ang="0">
                  <a:pos x="T6" y="T7"/>
                </a:cxn>
                <a:cxn ang="0">
                  <a:pos x="T8" y="T9"/>
                </a:cxn>
              </a:cxnLst>
              <a:rect l="0" t="0" r="r" b="b"/>
              <a:pathLst>
                <a:path w="13157" h="648">
                  <a:moveTo>
                    <a:pt x="668" y="0"/>
                  </a:moveTo>
                  <a:lnTo>
                    <a:pt x="12467" y="0"/>
                  </a:lnTo>
                  <a:lnTo>
                    <a:pt x="13156" y="647"/>
                  </a:lnTo>
                  <a:lnTo>
                    <a:pt x="0" y="647"/>
                  </a:lnTo>
                  <a:lnTo>
                    <a:pt x="668"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2" name="Freeform 9"/>
            <p:cNvSpPr>
              <a:spLocks noChangeArrowheads="1"/>
            </p:cNvSpPr>
            <p:nvPr/>
          </p:nvSpPr>
          <p:spPr bwMode="auto">
            <a:xfrm>
              <a:off x="2852738" y="6350000"/>
              <a:ext cx="4737100" cy="233363"/>
            </a:xfrm>
            <a:custGeom>
              <a:avLst/>
              <a:gdLst>
                <a:gd name="T0" fmla="*/ 0 w 13157"/>
                <a:gd name="T1" fmla="*/ 0 h 648"/>
                <a:gd name="T2" fmla="*/ 13156 w 13157"/>
                <a:gd name="T3" fmla="*/ 0 h 648"/>
                <a:gd name="T4" fmla="*/ 13156 w 13157"/>
                <a:gd name="T5" fmla="*/ 647 h 648"/>
                <a:gd name="T6" fmla="*/ 0 w 13157"/>
                <a:gd name="T7" fmla="*/ 647 h 648"/>
                <a:gd name="T8" fmla="*/ 0 w 13157"/>
                <a:gd name="T9" fmla="*/ 0 h 648"/>
              </a:gdLst>
              <a:ahLst/>
              <a:cxnLst>
                <a:cxn ang="0">
                  <a:pos x="T0" y="T1"/>
                </a:cxn>
                <a:cxn ang="0">
                  <a:pos x="T2" y="T3"/>
                </a:cxn>
                <a:cxn ang="0">
                  <a:pos x="T4" y="T5"/>
                </a:cxn>
                <a:cxn ang="0">
                  <a:pos x="T6" y="T7"/>
                </a:cxn>
                <a:cxn ang="0">
                  <a:pos x="T8" y="T9"/>
                </a:cxn>
              </a:cxnLst>
              <a:rect l="0" t="0" r="r" b="b"/>
              <a:pathLst>
                <a:path w="13157" h="648">
                  <a:moveTo>
                    <a:pt x="0" y="0"/>
                  </a:moveTo>
                  <a:lnTo>
                    <a:pt x="13156" y="0"/>
                  </a:lnTo>
                  <a:lnTo>
                    <a:pt x="13156" y="647"/>
                  </a:lnTo>
                  <a:lnTo>
                    <a:pt x="0" y="647"/>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3" name="Freeform 10"/>
            <p:cNvSpPr>
              <a:spLocks noChangeArrowheads="1"/>
            </p:cNvSpPr>
            <p:nvPr/>
          </p:nvSpPr>
          <p:spPr bwMode="auto">
            <a:xfrm>
              <a:off x="2852738" y="509588"/>
              <a:ext cx="241300" cy="6075362"/>
            </a:xfrm>
            <a:custGeom>
              <a:avLst/>
              <a:gdLst>
                <a:gd name="T0" fmla="*/ 0 w 669"/>
                <a:gd name="T1" fmla="*/ 16873 h 16874"/>
                <a:gd name="T2" fmla="*/ 0 w 669"/>
                <a:gd name="T3" fmla="*/ 0 h 16874"/>
                <a:gd name="T4" fmla="*/ 668 w 669"/>
                <a:gd name="T5" fmla="*/ 626 h 16874"/>
                <a:gd name="T6" fmla="*/ 668 w 669"/>
                <a:gd name="T7" fmla="*/ 16226 h 16874"/>
                <a:gd name="T8" fmla="*/ 0 w 669"/>
                <a:gd name="T9" fmla="*/ 16873 h 16874"/>
              </a:gdLst>
              <a:ahLst/>
              <a:cxnLst>
                <a:cxn ang="0">
                  <a:pos x="T0" y="T1"/>
                </a:cxn>
                <a:cxn ang="0">
                  <a:pos x="T2" y="T3"/>
                </a:cxn>
                <a:cxn ang="0">
                  <a:pos x="T4" y="T5"/>
                </a:cxn>
                <a:cxn ang="0">
                  <a:pos x="T6" y="T7"/>
                </a:cxn>
                <a:cxn ang="0">
                  <a:pos x="T8" y="T9"/>
                </a:cxn>
              </a:cxnLst>
              <a:rect l="0" t="0" r="r" b="b"/>
              <a:pathLst>
                <a:path w="669" h="16874">
                  <a:moveTo>
                    <a:pt x="0" y="16873"/>
                  </a:moveTo>
                  <a:lnTo>
                    <a:pt x="0" y="0"/>
                  </a:lnTo>
                  <a:lnTo>
                    <a:pt x="668" y="626"/>
                  </a:lnTo>
                  <a:lnTo>
                    <a:pt x="668" y="16226"/>
                  </a:lnTo>
                  <a:lnTo>
                    <a:pt x="0" y="16873"/>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11"/>
            <p:cNvSpPr>
              <a:spLocks noChangeArrowheads="1"/>
            </p:cNvSpPr>
            <p:nvPr/>
          </p:nvSpPr>
          <p:spPr bwMode="auto">
            <a:xfrm>
              <a:off x="2852738" y="509588"/>
              <a:ext cx="241300" cy="6075362"/>
            </a:xfrm>
            <a:custGeom>
              <a:avLst/>
              <a:gdLst>
                <a:gd name="T0" fmla="*/ 0 w 669"/>
                <a:gd name="T1" fmla="*/ 16873 h 16874"/>
                <a:gd name="T2" fmla="*/ 0 w 669"/>
                <a:gd name="T3" fmla="*/ 0 h 16874"/>
                <a:gd name="T4" fmla="*/ 668 w 669"/>
                <a:gd name="T5" fmla="*/ 626 h 16874"/>
                <a:gd name="T6" fmla="*/ 668 w 669"/>
                <a:gd name="T7" fmla="*/ 16226 h 16874"/>
              </a:gdLst>
              <a:ahLst/>
              <a:cxnLst>
                <a:cxn ang="0">
                  <a:pos x="T0" y="T1"/>
                </a:cxn>
                <a:cxn ang="0">
                  <a:pos x="T2" y="T3"/>
                </a:cxn>
                <a:cxn ang="0">
                  <a:pos x="T4" y="T5"/>
                </a:cxn>
                <a:cxn ang="0">
                  <a:pos x="T6" y="T7"/>
                </a:cxn>
              </a:cxnLst>
              <a:rect l="0" t="0" r="r" b="b"/>
              <a:pathLst>
                <a:path w="669" h="16874">
                  <a:moveTo>
                    <a:pt x="0" y="16873"/>
                  </a:moveTo>
                  <a:lnTo>
                    <a:pt x="0" y="0"/>
                  </a:lnTo>
                  <a:lnTo>
                    <a:pt x="668" y="626"/>
                  </a:lnTo>
                  <a:lnTo>
                    <a:pt x="668" y="1622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25" name="Freeform 12"/>
            <p:cNvSpPr>
              <a:spLocks noChangeArrowheads="1"/>
            </p:cNvSpPr>
            <p:nvPr/>
          </p:nvSpPr>
          <p:spPr bwMode="auto">
            <a:xfrm>
              <a:off x="2852738" y="509588"/>
              <a:ext cx="241300" cy="6075362"/>
            </a:xfrm>
            <a:custGeom>
              <a:avLst/>
              <a:gdLst>
                <a:gd name="T0" fmla="*/ 0 w 669"/>
                <a:gd name="T1" fmla="*/ 0 h 16874"/>
                <a:gd name="T2" fmla="*/ 668 w 669"/>
                <a:gd name="T3" fmla="*/ 0 h 16874"/>
                <a:gd name="T4" fmla="*/ 668 w 669"/>
                <a:gd name="T5" fmla="*/ 16873 h 16874"/>
                <a:gd name="T6" fmla="*/ 0 w 669"/>
                <a:gd name="T7" fmla="*/ 16873 h 16874"/>
                <a:gd name="T8" fmla="*/ 0 w 669"/>
                <a:gd name="T9" fmla="*/ 0 h 16874"/>
              </a:gdLst>
              <a:ahLst/>
              <a:cxnLst>
                <a:cxn ang="0">
                  <a:pos x="T0" y="T1"/>
                </a:cxn>
                <a:cxn ang="0">
                  <a:pos x="T2" y="T3"/>
                </a:cxn>
                <a:cxn ang="0">
                  <a:pos x="T4" y="T5"/>
                </a:cxn>
                <a:cxn ang="0">
                  <a:pos x="T6" y="T7"/>
                </a:cxn>
                <a:cxn ang="0">
                  <a:pos x="T8" y="T9"/>
                </a:cxn>
              </a:cxnLst>
              <a:rect l="0" t="0" r="r" b="b"/>
              <a:pathLst>
                <a:path w="669" h="16874">
                  <a:moveTo>
                    <a:pt x="0" y="0"/>
                  </a:moveTo>
                  <a:lnTo>
                    <a:pt x="668" y="0"/>
                  </a:lnTo>
                  <a:lnTo>
                    <a:pt x="668" y="16873"/>
                  </a:lnTo>
                  <a:lnTo>
                    <a:pt x="0" y="16873"/>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13"/>
            <p:cNvSpPr>
              <a:spLocks noChangeArrowheads="1"/>
            </p:cNvSpPr>
            <p:nvPr/>
          </p:nvSpPr>
          <p:spPr bwMode="auto">
            <a:xfrm>
              <a:off x="7342188" y="509588"/>
              <a:ext cx="247650" cy="6075362"/>
            </a:xfrm>
            <a:custGeom>
              <a:avLst/>
              <a:gdLst>
                <a:gd name="T0" fmla="*/ 689 w 690"/>
                <a:gd name="T1" fmla="*/ 0 h 16874"/>
                <a:gd name="T2" fmla="*/ 689 w 690"/>
                <a:gd name="T3" fmla="*/ 16873 h 16874"/>
                <a:gd name="T4" fmla="*/ 0 w 690"/>
                <a:gd name="T5" fmla="*/ 16226 h 16874"/>
                <a:gd name="T6" fmla="*/ 0 w 690"/>
                <a:gd name="T7" fmla="*/ 626 h 16874"/>
                <a:gd name="T8" fmla="*/ 689 w 690"/>
                <a:gd name="T9" fmla="*/ 0 h 16874"/>
              </a:gdLst>
              <a:ahLst/>
              <a:cxnLst>
                <a:cxn ang="0">
                  <a:pos x="T0" y="T1"/>
                </a:cxn>
                <a:cxn ang="0">
                  <a:pos x="T2" y="T3"/>
                </a:cxn>
                <a:cxn ang="0">
                  <a:pos x="T4" y="T5"/>
                </a:cxn>
                <a:cxn ang="0">
                  <a:pos x="T6" y="T7"/>
                </a:cxn>
                <a:cxn ang="0">
                  <a:pos x="T8" y="T9"/>
                </a:cxn>
              </a:cxnLst>
              <a:rect l="0" t="0" r="r" b="b"/>
              <a:pathLst>
                <a:path w="690" h="16874">
                  <a:moveTo>
                    <a:pt x="689" y="0"/>
                  </a:moveTo>
                  <a:lnTo>
                    <a:pt x="689" y="16873"/>
                  </a:lnTo>
                  <a:lnTo>
                    <a:pt x="0" y="16226"/>
                  </a:lnTo>
                  <a:lnTo>
                    <a:pt x="0" y="626"/>
                  </a:lnTo>
                  <a:lnTo>
                    <a:pt x="689"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14"/>
            <p:cNvSpPr>
              <a:spLocks noChangeArrowheads="1"/>
            </p:cNvSpPr>
            <p:nvPr/>
          </p:nvSpPr>
          <p:spPr bwMode="auto">
            <a:xfrm>
              <a:off x="7342188" y="509588"/>
              <a:ext cx="247650" cy="6075362"/>
            </a:xfrm>
            <a:custGeom>
              <a:avLst/>
              <a:gdLst>
                <a:gd name="T0" fmla="*/ 689 w 690"/>
                <a:gd name="T1" fmla="*/ 0 h 16874"/>
                <a:gd name="T2" fmla="*/ 689 w 690"/>
                <a:gd name="T3" fmla="*/ 16873 h 16874"/>
                <a:gd name="T4" fmla="*/ 0 w 690"/>
                <a:gd name="T5" fmla="*/ 16226 h 16874"/>
                <a:gd name="T6" fmla="*/ 0 w 690"/>
                <a:gd name="T7" fmla="*/ 626 h 16874"/>
              </a:gdLst>
              <a:ahLst/>
              <a:cxnLst>
                <a:cxn ang="0">
                  <a:pos x="T0" y="T1"/>
                </a:cxn>
                <a:cxn ang="0">
                  <a:pos x="T2" y="T3"/>
                </a:cxn>
                <a:cxn ang="0">
                  <a:pos x="T4" y="T5"/>
                </a:cxn>
                <a:cxn ang="0">
                  <a:pos x="T6" y="T7"/>
                </a:cxn>
              </a:cxnLst>
              <a:rect l="0" t="0" r="r" b="b"/>
              <a:pathLst>
                <a:path w="690" h="16874">
                  <a:moveTo>
                    <a:pt x="689" y="0"/>
                  </a:moveTo>
                  <a:lnTo>
                    <a:pt x="689" y="16873"/>
                  </a:lnTo>
                  <a:lnTo>
                    <a:pt x="0" y="16226"/>
                  </a:lnTo>
                  <a:lnTo>
                    <a:pt x="0" y="626"/>
                  </a:lnTo>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28" name="Freeform 15"/>
            <p:cNvSpPr>
              <a:spLocks noChangeArrowheads="1"/>
            </p:cNvSpPr>
            <p:nvPr/>
          </p:nvSpPr>
          <p:spPr bwMode="auto">
            <a:xfrm>
              <a:off x="7342188" y="509588"/>
              <a:ext cx="247650" cy="6075362"/>
            </a:xfrm>
            <a:custGeom>
              <a:avLst/>
              <a:gdLst>
                <a:gd name="T0" fmla="*/ 0 w 690"/>
                <a:gd name="T1" fmla="*/ 0 h 16874"/>
                <a:gd name="T2" fmla="*/ 689 w 690"/>
                <a:gd name="T3" fmla="*/ 0 h 16874"/>
                <a:gd name="T4" fmla="*/ 689 w 690"/>
                <a:gd name="T5" fmla="*/ 16873 h 16874"/>
                <a:gd name="T6" fmla="*/ 0 w 690"/>
                <a:gd name="T7" fmla="*/ 16873 h 16874"/>
                <a:gd name="T8" fmla="*/ 0 w 690"/>
                <a:gd name="T9" fmla="*/ 0 h 16874"/>
              </a:gdLst>
              <a:ahLst/>
              <a:cxnLst>
                <a:cxn ang="0">
                  <a:pos x="T0" y="T1"/>
                </a:cxn>
                <a:cxn ang="0">
                  <a:pos x="T2" y="T3"/>
                </a:cxn>
                <a:cxn ang="0">
                  <a:pos x="T4" y="T5"/>
                </a:cxn>
                <a:cxn ang="0">
                  <a:pos x="T6" y="T7"/>
                </a:cxn>
                <a:cxn ang="0">
                  <a:pos x="T8" y="T9"/>
                </a:cxn>
              </a:cxnLst>
              <a:rect l="0" t="0" r="r" b="b"/>
              <a:pathLst>
                <a:path w="690" h="16874">
                  <a:moveTo>
                    <a:pt x="0" y="0"/>
                  </a:moveTo>
                  <a:lnTo>
                    <a:pt x="689" y="0"/>
                  </a:lnTo>
                  <a:lnTo>
                    <a:pt x="689" y="16873"/>
                  </a:lnTo>
                  <a:lnTo>
                    <a:pt x="0" y="16873"/>
                  </a:lnTo>
                  <a:lnTo>
                    <a:pt x="0" y="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pic>
          <p:nvPicPr>
            <p:cNvPr id="29"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9625" y="982663"/>
              <a:ext cx="3743325" cy="514191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7400" y="968375"/>
              <a:ext cx="3759200" cy="460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1" name="Picture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7400" y="968375"/>
              <a:ext cx="46038" cy="51577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2"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9625" y="6094413"/>
              <a:ext cx="3759200" cy="4603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3" name="Picture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62788" y="982663"/>
              <a:ext cx="46037" cy="515778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cap="flat">
                  <a:solidFill>
                    <a:srgbClr val="80808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4" name="Freeform 21"/>
            <p:cNvSpPr>
              <a:spLocks noChangeArrowheads="1"/>
            </p:cNvSpPr>
            <p:nvPr/>
          </p:nvSpPr>
          <p:spPr bwMode="auto">
            <a:xfrm>
              <a:off x="3786188" y="1441450"/>
              <a:ext cx="2841625" cy="4203700"/>
            </a:xfrm>
            <a:custGeom>
              <a:avLst/>
              <a:gdLst>
                <a:gd name="T0" fmla="*/ 7893 w 7894"/>
                <a:gd name="T1" fmla="*/ 11674 h 11675"/>
                <a:gd name="T2" fmla="*/ 0 w 7894"/>
                <a:gd name="T3" fmla="*/ 11674 h 11675"/>
                <a:gd name="T4" fmla="*/ 0 w 7894"/>
                <a:gd name="T5" fmla="*/ 0 h 11675"/>
                <a:gd name="T6" fmla="*/ 7893 w 7894"/>
                <a:gd name="T7" fmla="*/ 0 h 11675"/>
                <a:gd name="T8" fmla="*/ 7893 w 7894"/>
                <a:gd name="T9" fmla="*/ 11674 h 11675"/>
              </a:gdLst>
              <a:ahLst/>
              <a:cxnLst>
                <a:cxn ang="0">
                  <a:pos x="T0" y="T1"/>
                </a:cxn>
                <a:cxn ang="0">
                  <a:pos x="T2" y="T3"/>
                </a:cxn>
                <a:cxn ang="0">
                  <a:pos x="T4" y="T5"/>
                </a:cxn>
                <a:cxn ang="0">
                  <a:pos x="T6" y="T7"/>
                </a:cxn>
                <a:cxn ang="0">
                  <a:pos x="T8" y="T9"/>
                </a:cxn>
              </a:cxnLst>
              <a:rect l="0" t="0" r="r" b="b"/>
              <a:pathLst>
                <a:path w="7894" h="11675">
                  <a:moveTo>
                    <a:pt x="7893" y="11674"/>
                  </a:moveTo>
                  <a:lnTo>
                    <a:pt x="0" y="11674"/>
                  </a:lnTo>
                  <a:lnTo>
                    <a:pt x="0" y="0"/>
                  </a:lnTo>
                  <a:lnTo>
                    <a:pt x="7893" y="0"/>
                  </a:lnTo>
                  <a:lnTo>
                    <a:pt x="7893" y="11674"/>
                  </a:lnTo>
                </a:path>
              </a:pathLst>
            </a:custGeom>
            <a:solidFill>
              <a:srgbClr val="DADAD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5" name="Picture Placeholder 3"/>
          <p:cNvSpPr>
            <a:spLocks noGrp="1"/>
          </p:cNvSpPr>
          <p:nvPr>
            <p:ph type="pic" sz="quarter" idx="10"/>
          </p:nvPr>
        </p:nvSpPr>
        <p:spPr>
          <a:xfrm>
            <a:off x="5113057" y="1445433"/>
            <a:ext cx="1944272" cy="2876217"/>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31118772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6">
                                            <p:txEl>
                                              <p:pRg st="0" end="0"/>
                                            </p:txEl>
                                          </p:spTgt>
                                        </p:tgtEl>
                                        <p:attrNameLst>
                                          <p:attrName>style.visibility</p:attrName>
                                        </p:attrNameLst>
                                      </p:cBhvr>
                                      <p:to>
                                        <p:strVal val="visible"/>
                                      </p:to>
                                    </p:set>
                                    <p:animEffect transition="in" filter="fade">
                                      <p:cBhvr>
                                        <p:cTn id="15" dur="500"/>
                                        <p:tgtEl>
                                          <p:spTgt spid="36">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35"/>
                                        </p:tgtEl>
                                        <p:attrNameLst>
                                          <p:attrName>style.visibility</p:attrName>
                                        </p:attrNameLst>
                                      </p:cBhvr>
                                      <p:to>
                                        <p:strVal val="visible"/>
                                      </p:to>
                                    </p:set>
                                    <p:animEffect transition="in" filter="fade">
                                      <p:cBhvr>
                                        <p:cTn id="24" dur="3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uild="p">
        <p:tmplLst>
          <p:tmpl lvl="1">
            <p:tnLst>
              <p:par>
                <p:cTn presetID="10"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37" grpId="0"/>
      <p:bldP spid="40" grpId="0" animBg="1"/>
      <p:bldP spid="35"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allery_06">
    <p:spTree>
      <p:nvGrpSpPr>
        <p:cNvPr id="1" name=""/>
        <p:cNvGrpSpPr/>
        <p:nvPr/>
      </p:nvGrpSpPr>
      <p:grpSpPr>
        <a:xfrm>
          <a:off x="0" y="0"/>
          <a:ext cx="0" cy="0"/>
          <a:chOff x="0" y="0"/>
          <a:chExt cx="0" cy="0"/>
        </a:xfrm>
      </p:grpSpPr>
      <p:sp>
        <p:nvSpPr>
          <p:cNvPr id="6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66" name="Slide Number Placeholder 5"/>
          <p:cNvSpPr txBox="1">
            <a:spLocks/>
          </p:cNvSpPr>
          <p:nvPr/>
        </p:nvSpPr>
        <p:spPr>
          <a:xfrm>
            <a:off x="-2117" y="6472269"/>
            <a:ext cx="2597332" cy="394984"/>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24" name="Picture Placeholder 2"/>
          <p:cNvSpPr>
            <a:spLocks noGrp="1"/>
          </p:cNvSpPr>
          <p:nvPr>
            <p:ph type="pic" sz="quarter" idx="32" hasCustomPrompt="1"/>
          </p:nvPr>
        </p:nvSpPr>
        <p:spPr>
          <a:xfrm>
            <a:off x="6110525" y="81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5" name="Picture Placeholder 2"/>
          <p:cNvSpPr>
            <a:spLocks noGrp="1"/>
          </p:cNvSpPr>
          <p:nvPr>
            <p:ph type="pic" sz="quarter" idx="33" hasCustomPrompt="1"/>
          </p:nvPr>
        </p:nvSpPr>
        <p:spPr>
          <a:xfrm>
            <a:off x="6110525" y="13737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6" name="Picture Placeholder 2"/>
          <p:cNvSpPr>
            <a:spLocks noGrp="1"/>
          </p:cNvSpPr>
          <p:nvPr>
            <p:ph type="pic" sz="quarter" idx="34" hasCustomPrompt="1"/>
          </p:nvPr>
        </p:nvSpPr>
        <p:spPr>
          <a:xfrm>
            <a:off x="6110525" y="274178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7" name="Picture Placeholder 2"/>
          <p:cNvSpPr>
            <a:spLocks noGrp="1"/>
          </p:cNvSpPr>
          <p:nvPr>
            <p:ph type="pic" sz="quarter" idx="35" hasCustomPrompt="1"/>
          </p:nvPr>
        </p:nvSpPr>
        <p:spPr>
          <a:xfrm>
            <a:off x="6110525" y="410984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8" name="Picture Placeholder 2"/>
          <p:cNvSpPr>
            <a:spLocks noGrp="1"/>
          </p:cNvSpPr>
          <p:nvPr>
            <p:ph type="pic" sz="quarter" idx="36" hasCustomPrompt="1"/>
          </p:nvPr>
        </p:nvSpPr>
        <p:spPr>
          <a:xfrm>
            <a:off x="6110525" y="5481467"/>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29" name="Picture Placeholder 2"/>
          <p:cNvSpPr>
            <a:spLocks noGrp="1"/>
          </p:cNvSpPr>
          <p:nvPr>
            <p:ph type="pic" sz="quarter" idx="37" hasCustomPrompt="1"/>
          </p:nvPr>
        </p:nvSpPr>
        <p:spPr>
          <a:xfrm>
            <a:off x="7478592" y="81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0" name="Picture Placeholder 2"/>
          <p:cNvSpPr>
            <a:spLocks noGrp="1"/>
          </p:cNvSpPr>
          <p:nvPr>
            <p:ph type="pic" sz="quarter" idx="38" hasCustomPrompt="1"/>
          </p:nvPr>
        </p:nvSpPr>
        <p:spPr>
          <a:xfrm>
            <a:off x="7478592" y="13737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1" name="Picture Placeholder 2"/>
          <p:cNvSpPr>
            <a:spLocks noGrp="1"/>
          </p:cNvSpPr>
          <p:nvPr>
            <p:ph type="pic" sz="quarter" idx="39" hasCustomPrompt="1"/>
          </p:nvPr>
        </p:nvSpPr>
        <p:spPr>
          <a:xfrm>
            <a:off x="7478592" y="274178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2" name="Picture Placeholder 2"/>
          <p:cNvSpPr>
            <a:spLocks noGrp="1"/>
          </p:cNvSpPr>
          <p:nvPr>
            <p:ph type="pic" sz="quarter" idx="40" hasCustomPrompt="1"/>
          </p:nvPr>
        </p:nvSpPr>
        <p:spPr>
          <a:xfrm>
            <a:off x="7478592" y="410984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3" name="Picture Placeholder 2"/>
          <p:cNvSpPr>
            <a:spLocks noGrp="1"/>
          </p:cNvSpPr>
          <p:nvPr>
            <p:ph type="pic" sz="quarter" idx="41" hasCustomPrompt="1"/>
          </p:nvPr>
        </p:nvSpPr>
        <p:spPr>
          <a:xfrm>
            <a:off x="7478592" y="5481467"/>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4" name="Picture Placeholder 2"/>
          <p:cNvSpPr>
            <a:spLocks noGrp="1"/>
          </p:cNvSpPr>
          <p:nvPr>
            <p:ph type="pic" sz="quarter" idx="42" hasCustomPrompt="1"/>
          </p:nvPr>
        </p:nvSpPr>
        <p:spPr>
          <a:xfrm>
            <a:off x="8846659" y="81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5" name="Picture Placeholder 2"/>
          <p:cNvSpPr>
            <a:spLocks noGrp="1"/>
          </p:cNvSpPr>
          <p:nvPr>
            <p:ph type="pic" sz="quarter" idx="43" hasCustomPrompt="1"/>
          </p:nvPr>
        </p:nvSpPr>
        <p:spPr>
          <a:xfrm>
            <a:off x="8846659" y="13737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6" name="Picture Placeholder 2"/>
          <p:cNvSpPr>
            <a:spLocks noGrp="1"/>
          </p:cNvSpPr>
          <p:nvPr>
            <p:ph type="pic" sz="quarter" idx="44" hasCustomPrompt="1"/>
          </p:nvPr>
        </p:nvSpPr>
        <p:spPr>
          <a:xfrm>
            <a:off x="8846659" y="274178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7" name="Picture Placeholder 2"/>
          <p:cNvSpPr>
            <a:spLocks noGrp="1"/>
          </p:cNvSpPr>
          <p:nvPr>
            <p:ph type="pic" sz="quarter" idx="45" hasCustomPrompt="1"/>
          </p:nvPr>
        </p:nvSpPr>
        <p:spPr>
          <a:xfrm>
            <a:off x="8846659" y="410984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8" name="Picture Placeholder 2"/>
          <p:cNvSpPr>
            <a:spLocks noGrp="1"/>
          </p:cNvSpPr>
          <p:nvPr>
            <p:ph type="pic" sz="quarter" idx="46" hasCustomPrompt="1"/>
          </p:nvPr>
        </p:nvSpPr>
        <p:spPr>
          <a:xfrm>
            <a:off x="8846659" y="5481467"/>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39" name="Picture Placeholder 2"/>
          <p:cNvSpPr>
            <a:spLocks noGrp="1"/>
          </p:cNvSpPr>
          <p:nvPr>
            <p:ph type="pic" sz="quarter" idx="47" hasCustomPrompt="1"/>
          </p:nvPr>
        </p:nvSpPr>
        <p:spPr>
          <a:xfrm>
            <a:off x="10214725" y="81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40" name="Picture Placeholder 2"/>
          <p:cNvSpPr>
            <a:spLocks noGrp="1"/>
          </p:cNvSpPr>
          <p:nvPr>
            <p:ph type="pic" sz="quarter" idx="48" hasCustomPrompt="1"/>
          </p:nvPr>
        </p:nvSpPr>
        <p:spPr>
          <a:xfrm>
            <a:off x="10214725" y="137371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41" name="Picture Placeholder 2"/>
          <p:cNvSpPr>
            <a:spLocks noGrp="1"/>
          </p:cNvSpPr>
          <p:nvPr>
            <p:ph type="pic" sz="quarter" idx="49" hasCustomPrompt="1"/>
          </p:nvPr>
        </p:nvSpPr>
        <p:spPr>
          <a:xfrm>
            <a:off x="10214725" y="274178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42" name="Picture Placeholder 2"/>
          <p:cNvSpPr>
            <a:spLocks noGrp="1"/>
          </p:cNvSpPr>
          <p:nvPr>
            <p:ph type="pic" sz="quarter" idx="50" hasCustomPrompt="1"/>
          </p:nvPr>
        </p:nvSpPr>
        <p:spPr>
          <a:xfrm>
            <a:off x="10214725" y="410984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43" name="Picture Placeholder 2"/>
          <p:cNvSpPr>
            <a:spLocks noGrp="1"/>
          </p:cNvSpPr>
          <p:nvPr>
            <p:ph type="pic" sz="quarter" idx="51" hasCustomPrompt="1"/>
          </p:nvPr>
        </p:nvSpPr>
        <p:spPr>
          <a:xfrm>
            <a:off x="10214725" y="5481467"/>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44" name="Picture Placeholder 2"/>
          <p:cNvSpPr>
            <a:spLocks noGrp="1"/>
          </p:cNvSpPr>
          <p:nvPr>
            <p:ph type="pic" sz="quarter" idx="52" hasCustomPrompt="1"/>
          </p:nvPr>
        </p:nvSpPr>
        <p:spPr>
          <a:xfrm>
            <a:off x="638259" y="840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45" name="Picture Placeholder 2"/>
          <p:cNvSpPr>
            <a:spLocks noGrp="1"/>
          </p:cNvSpPr>
          <p:nvPr>
            <p:ph type="pic" sz="quarter" idx="53" hasCustomPrompt="1"/>
          </p:nvPr>
        </p:nvSpPr>
        <p:spPr>
          <a:xfrm>
            <a:off x="638259" y="1374002"/>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46" name="Picture Placeholder 2"/>
          <p:cNvSpPr>
            <a:spLocks noGrp="1"/>
          </p:cNvSpPr>
          <p:nvPr>
            <p:ph type="pic" sz="quarter" idx="54" hasCustomPrompt="1"/>
          </p:nvPr>
        </p:nvSpPr>
        <p:spPr>
          <a:xfrm>
            <a:off x="638259" y="274206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47" name="Picture Placeholder 2"/>
          <p:cNvSpPr>
            <a:spLocks noGrp="1"/>
          </p:cNvSpPr>
          <p:nvPr>
            <p:ph type="pic" sz="quarter" idx="55" hasCustomPrompt="1"/>
          </p:nvPr>
        </p:nvSpPr>
        <p:spPr>
          <a:xfrm>
            <a:off x="638259" y="411013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48" name="Picture Placeholder 2"/>
          <p:cNvSpPr>
            <a:spLocks noGrp="1"/>
          </p:cNvSpPr>
          <p:nvPr>
            <p:ph type="pic" sz="quarter" idx="56" hasCustomPrompt="1"/>
          </p:nvPr>
        </p:nvSpPr>
        <p:spPr>
          <a:xfrm>
            <a:off x="638259" y="548175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49" name="Picture Placeholder 2"/>
          <p:cNvSpPr>
            <a:spLocks noGrp="1"/>
          </p:cNvSpPr>
          <p:nvPr>
            <p:ph type="pic" sz="quarter" idx="57" hasCustomPrompt="1"/>
          </p:nvPr>
        </p:nvSpPr>
        <p:spPr>
          <a:xfrm>
            <a:off x="2006325" y="840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50" name="Picture Placeholder 2"/>
          <p:cNvSpPr>
            <a:spLocks noGrp="1"/>
          </p:cNvSpPr>
          <p:nvPr>
            <p:ph type="pic" sz="quarter" idx="58" hasCustomPrompt="1"/>
          </p:nvPr>
        </p:nvSpPr>
        <p:spPr>
          <a:xfrm>
            <a:off x="2006325" y="1374002"/>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51" name="Picture Placeholder 2"/>
          <p:cNvSpPr>
            <a:spLocks noGrp="1"/>
          </p:cNvSpPr>
          <p:nvPr>
            <p:ph type="pic" sz="quarter" idx="59" hasCustomPrompt="1"/>
          </p:nvPr>
        </p:nvSpPr>
        <p:spPr>
          <a:xfrm>
            <a:off x="2006325" y="274206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52" name="Picture Placeholder 2"/>
          <p:cNvSpPr>
            <a:spLocks noGrp="1"/>
          </p:cNvSpPr>
          <p:nvPr>
            <p:ph type="pic" sz="quarter" idx="60" hasCustomPrompt="1"/>
          </p:nvPr>
        </p:nvSpPr>
        <p:spPr>
          <a:xfrm>
            <a:off x="2006325" y="411013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53" name="Picture Placeholder 2"/>
          <p:cNvSpPr>
            <a:spLocks noGrp="1"/>
          </p:cNvSpPr>
          <p:nvPr>
            <p:ph type="pic" sz="quarter" idx="61" hasCustomPrompt="1"/>
          </p:nvPr>
        </p:nvSpPr>
        <p:spPr>
          <a:xfrm>
            <a:off x="2006325" y="548175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54" name="Picture Placeholder 2"/>
          <p:cNvSpPr>
            <a:spLocks noGrp="1"/>
          </p:cNvSpPr>
          <p:nvPr>
            <p:ph type="pic" sz="quarter" idx="62" hasCustomPrompt="1"/>
          </p:nvPr>
        </p:nvSpPr>
        <p:spPr>
          <a:xfrm>
            <a:off x="3374392" y="840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55" name="Picture Placeholder 2"/>
          <p:cNvSpPr>
            <a:spLocks noGrp="1"/>
          </p:cNvSpPr>
          <p:nvPr>
            <p:ph type="pic" sz="quarter" idx="63" hasCustomPrompt="1"/>
          </p:nvPr>
        </p:nvSpPr>
        <p:spPr>
          <a:xfrm>
            <a:off x="3374392" y="1374002"/>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56" name="Picture Placeholder 2"/>
          <p:cNvSpPr>
            <a:spLocks noGrp="1"/>
          </p:cNvSpPr>
          <p:nvPr>
            <p:ph type="pic" sz="quarter" idx="64" hasCustomPrompt="1"/>
          </p:nvPr>
        </p:nvSpPr>
        <p:spPr>
          <a:xfrm>
            <a:off x="3374392" y="274206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57" name="Picture Placeholder 2"/>
          <p:cNvSpPr>
            <a:spLocks noGrp="1"/>
          </p:cNvSpPr>
          <p:nvPr>
            <p:ph type="pic" sz="quarter" idx="65" hasCustomPrompt="1"/>
          </p:nvPr>
        </p:nvSpPr>
        <p:spPr>
          <a:xfrm>
            <a:off x="3374392" y="411013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58" name="Picture Placeholder 2"/>
          <p:cNvSpPr>
            <a:spLocks noGrp="1"/>
          </p:cNvSpPr>
          <p:nvPr>
            <p:ph type="pic" sz="quarter" idx="66" hasCustomPrompt="1"/>
          </p:nvPr>
        </p:nvSpPr>
        <p:spPr>
          <a:xfrm>
            <a:off x="3374392" y="548175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59" name="Picture Placeholder 2"/>
          <p:cNvSpPr>
            <a:spLocks noGrp="1"/>
          </p:cNvSpPr>
          <p:nvPr>
            <p:ph type="pic" sz="quarter" idx="67" hasCustomPrompt="1"/>
          </p:nvPr>
        </p:nvSpPr>
        <p:spPr>
          <a:xfrm>
            <a:off x="4742459" y="840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60" name="Picture Placeholder 2"/>
          <p:cNvSpPr>
            <a:spLocks noGrp="1"/>
          </p:cNvSpPr>
          <p:nvPr>
            <p:ph type="pic" sz="quarter" idx="68" hasCustomPrompt="1"/>
          </p:nvPr>
        </p:nvSpPr>
        <p:spPr>
          <a:xfrm>
            <a:off x="4742459" y="1374002"/>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61" name="Picture Placeholder 2"/>
          <p:cNvSpPr>
            <a:spLocks noGrp="1"/>
          </p:cNvSpPr>
          <p:nvPr>
            <p:ph type="pic" sz="quarter" idx="69" hasCustomPrompt="1"/>
          </p:nvPr>
        </p:nvSpPr>
        <p:spPr>
          <a:xfrm>
            <a:off x="4742459" y="2742069"/>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62" name="Picture Placeholder 2"/>
          <p:cNvSpPr>
            <a:spLocks noGrp="1"/>
          </p:cNvSpPr>
          <p:nvPr>
            <p:ph type="pic" sz="quarter" idx="70" hasCustomPrompt="1"/>
          </p:nvPr>
        </p:nvSpPr>
        <p:spPr>
          <a:xfrm>
            <a:off x="4742459" y="4110136"/>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
        <p:nvSpPr>
          <p:cNvPr id="63" name="Picture Placeholder 2"/>
          <p:cNvSpPr>
            <a:spLocks noGrp="1"/>
          </p:cNvSpPr>
          <p:nvPr>
            <p:ph type="pic" sz="quarter" idx="71" hasCustomPrompt="1"/>
          </p:nvPr>
        </p:nvSpPr>
        <p:spPr>
          <a:xfrm>
            <a:off x="4742459" y="5481753"/>
            <a:ext cx="1368067" cy="1368067"/>
          </a:xfrm>
          <a:prstGeom prst="rect">
            <a:avLst/>
          </a:prstGeom>
        </p:spPr>
        <p:txBody>
          <a:bodyPr vert="horz" anchor="ctr">
            <a:normAutofit/>
          </a:bodyPr>
          <a:lstStyle>
            <a:lvl1pPr marL="0" indent="0" algn="ctr">
              <a:buNone/>
              <a:defRPr sz="933">
                <a:solidFill>
                  <a:schemeClr val="tx1"/>
                </a:solidFill>
                <a:latin typeface="Open Sans"/>
                <a:cs typeface="Open Sans"/>
              </a:defRPr>
            </a:lvl1pPr>
          </a:lstStyle>
          <a:p>
            <a:r>
              <a:rPr lang="en-US" dirty="0"/>
              <a:t>Insert Image</a:t>
            </a:r>
          </a:p>
        </p:txBody>
      </p:sp>
    </p:spTree>
    <p:extLst>
      <p:ext uri="{BB962C8B-B14F-4D97-AF65-F5344CB8AC3E}">
        <p14:creationId xmlns:p14="http://schemas.microsoft.com/office/powerpoint/2010/main" val="3284481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00"/>
                                        <p:tgtEl>
                                          <p:spTgt spid="44"/>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00"/>
                                        <p:tgtEl>
                                          <p:spTgt spid="49"/>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200"/>
                                        <p:tgtEl>
                                          <p:spTgt spid="54"/>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00"/>
                                        <p:tgtEl>
                                          <p:spTgt spid="59"/>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00"/>
                                        <p:tgtEl>
                                          <p:spTgt spid="24"/>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00"/>
                                        <p:tgtEl>
                                          <p:spTgt spid="29"/>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200"/>
                                        <p:tgtEl>
                                          <p:spTgt spid="34"/>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00"/>
                                        <p:tgtEl>
                                          <p:spTgt spid="39"/>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200"/>
                                        <p:tgtEl>
                                          <p:spTgt spid="40"/>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00"/>
                                        <p:tgtEl>
                                          <p:spTgt spid="35"/>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200"/>
                                        <p:tgtEl>
                                          <p:spTgt spid="30"/>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200"/>
                                        <p:tgtEl>
                                          <p:spTgt spid="25"/>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fade">
                                      <p:cBhvr>
                                        <p:cTn id="55" dur="200"/>
                                        <p:tgtEl>
                                          <p:spTgt spid="60"/>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fade">
                                      <p:cBhvr>
                                        <p:cTn id="59" dur="200"/>
                                        <p:tgtEl>
                                          <p:spTgt spid="55"/>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200"/>
                                        <p:tgtEl>
                                          <p:spTgt spid="50"/>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200"/>
                                        <p:tgtEl>
                                          <p:spTgt spid="45"/>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200"/>
                                        <p:tgtEl>
                                          <p:spTgt spid="46"/>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fade">
                                      <p:cBhvr>
                                        <p:cTn id="75" dur="200"/>
                                        <p:tgtEl>
                                          <p:spTgt spid="5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200"/>
                                        <p:tgtEl>
                                          <p:spTgt spid="56"/>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200"/>
                                        <p:tgtEl>
                                          <p:spTgt spid="61"/>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200"/>
                                        <p:tgtEl>
                                          <p:spTgt spid="26"/>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00"/>
                                        <p:tgtEl>
                                          <p:spTgt spid="31"/>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36"/>
                                        </p:tgtEl>
                                        <p:attrNameLst>
                                          <p:attrName>style.visibility</p:attrName>
                                        </p:attrNameLst>
                                      </p:cBhvr>
                                      <p:to>
                                        <p:strVal val="visible"/>
                                      </p:to>
                                    </p:set>
                                    <p:animEffect transition="in" filter="fade">
                                      <p:cBhvr>
                                        <p:cTn id="95" dur="200"/>
                                        <p:tgtEl>
                                          <p:spTgt spid="36"/>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1"/>
                                        </p:tgtEl>
                                        <p:attrNameLst>
                                          <p:attrName>style.visibility</p:attrName>
                                        </p:attrNameLst>
                                      </p:cBhvr>
                                      <p:to>
                                        <p:strVal val="visible"/>
                                      </p:to>
                                    </p:set>
                                    <p:animEffect transition="in" filter="fade">
                                      <p:cBhvr>
                                        <p:cTn id="99" dur="200"/>
                                        <p:tgtEl>
                                          <p:spTgt spid="41"/>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200"/>
                                        <p:tgtEl>
                                          <p:spTgt spid="42"/>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fade">
                                      <p:cBhvr>
                                        <p:cTn id="107" dur="200"/>
                                        <p:tgtEl>
                                          <p:spTgt spid="37"/>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32"/>
                                        </p:tgtEl>
                                        <p:attrNameLst>
                                          <p:attrName>style.visibility</p:attrName>
                                        </p:attrNameLst>
                                      </p:cBhvr>
                                      <p:to>
                                        <p:strVal val="visible"/>
                                      </p:to>
                                    </p:set>
                                    <p:animEffect transition="in" filter="fade">
                                      <p:cBhvr>
                                        <p:cTn id="111" dur="200"/>
                                        <p:tgtEl>
                                          <p:spTgt spid="32"/>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27"/>
                                        </p:tgtEl>
                                        <p:attrNameLst>
                                          <p:attrName>style.visibility</p:attrName>
                                        </p:attrNameLst>
                                      </p:cBhvr>
                                      <p:to>
                                        <p:strVal val="visible"/>
                                      </p:to>
                                    </p:set>
                                    <p:animEffect transition="in" filter="fade">
                                      <p:cBhvr>
                                        <p:cTn id="115" dur="200"/>
                                        <p:tgtEl>
                                          <p:spTgt spid="27"/>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62"/>
                                        </p:tgtEl>
                                        <p:attrNameLst>
                                          <p:attrName>style.visibility</p:attrName>
                                        </p:attrNameLst>
                                      </p:cBhvr>
                                      <p:to>
                                        <p:strVal val="visible"/>
                                      </p:to>
                                    </p:set>
                                    <p:animEffect transition="in" filter="fade">
                                      <p:cBhvr>
                                        <p:cTn id="119" dur="200"/>
                                        <p:tgtEl>
                                          <p:spTgt spid="62"/>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200"/>
                                        <p:tgtEl>
                                          <p:spTgt spid="57"/>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52"/>
                                        </p:tgtEl>
                                        <p:attrNameLst>
                                          <p:attrName>style.visibility</p:attrName>
                                        </p:attrNameLst>
                                      </p:cBhvr>
                                      <p:to>
                                        <p:strVal val="visible"/>
                                      </p:to>
                                    </p:set>
                                    <p:animEffect transition="in" filter="fade">
                                      <p:cBhvr>
                                        <p:cTn id="127" dur="200"/>
                                        <p:tgtEl>
                                          <p:spTgt spid="52"/>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200"/>
                                        <p:tgtEl>
                                          <p:spTgt spid="4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fade">
                                      <p:cBhvr>
                                        <p:cTn id="135" dur="200"/>
                                        <p:tgtEl>
                                          <p:spTgt spid="48"/>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53"/>
                                        </p:tgtEl>
                                        <p:attrNameLst>
                                          <p:attrName>style.visibility</p:attrName>
                                        </p:attrNameLst>
                                      </p:cBhvr>
                                      <p:to>
                                        <p:strVal val="visible"/>
                                      </p:to>
                                    </p:set>
                                    <p:animEffect transition="in" filter="fade">
                                      <p:cBhvr>
                                        <p:cTn id="139" dur="200"/>
                                        <p:tgtEl>
                                          <p:spTgt spid="53"/>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58"/>
                                        </p:tgtEl>
                                        <p:attrNameLst>
                                          <p:attrName>style.visibility</p:attrName>
                                        </p:attrNameLst>
                                      </p:cBhvr>
                                      <p:to>
                                        <p:strVal val="visible"/>
                                      </p:to>
                                    </p:set>
                                    <p:animEffect transition="in" filter="fade">
                                      <p:cBhvr>
                                        <p:cTn id="143" dur="200"/>
                                        <p:tgtEl>
                                          <p:spTgt spid="58"/>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200"/>
                                        <p:tgtEl>
                                          <p:spTgt spid="63"/>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28"/>
                                        </p:tgtEl>
                                        <p:attrNameLst>
                                          <p:attrName>style.visibility</p:attrName>
                                        </p:attrNameLst>
                                      </p:cBhvr>
                                      <p:to>
                                        <p:strVal val="visible"/>
                                      </p:to>
                                    </p:set>
                                    <p:animEffect transition="in" filter="fade">
                                      <p:cBhvr>
                                        <p:cTn id="151" dur="200"/>
                                        <p:tgtEl>
                                          <p:spTgt spid="28"/>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33"/>
                                        </p:tgtEl>
                                        <p:attrNameLst>
                                          <p:attrName>style.visibility</p:attrName>
                                        </p:attrNameLst>
                                      </p:cBhvr>
                                      <p:to>
                                        <p:strVal val="visible"/>
                                      </p:to>
                                    </p:set>
                                    <p:animEffect transition="in" filter="fade">
                                      <p:cBhvr>
                                        <p:cTn id="155" dur="200"/>
                                        <p:tgtEl>
                                          <p:spTgt spid="33"/>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38"/>
                                        </p:tgtEl>
                                        <p:attrNameLst>
                                          <p:attrName>style.visibility</p:attrName>
                                        </p:attrNameLst>
                                      </p:cBhvr>
                                      <p:to>
                                        <p:strVal val="visible"/>
                                      </p:to>
                                    </p:set>
                                    <p:animEffect transition="in" filter="fade">
                                      <p:cBhvr>
                                        <p:cTn id="159" dur="200"/>
                                        <p:tgtEl>
                                          <p:spTgt spid="38"/>
                                        </p:tgtEl>
                                      </p:cBhvr>
                                    </p:animEffect>
                                  </p:childTnLst>
                                </p:cTn>
                              </p:par>
                            </p:childTnLst>
                          </p:cTn>
                        </p:par>
                        <p:par>
                          <p:cTn id="160" fill="hold">
                            <p:stCondLst>
                              <p:cond delay="7800"/>
                            </p:stCondLst>
                            <p:childTnLst>
                              <p:par>
                                <p:cTn id="161" presetID="10" presetClass="entr" presetSubtype="0" fill="hold" grpId="0" nodeType="afterEffect">
                                  <p:stCondLst>
                                    <p:cond delay="0"/>
                                  </p:stCondLst>
                                  <p:childTnLst>
                                    <p:set>
                                      <p:cBhvr>
                                        <p:cTn id="162" dur="1" fill="hold">
                                          <p:stCondLst>
                                            <p:cond delay="0"/>
                                          </p:stCondLst>
                                        </p:cTn>
                                        <p:tgtEl>
                                          <p:spTgt spid="43"/>
                                        </p:tgtEl>
                                        <p:attrNameLst>
                                          <p:attrName>style.visibility</p:attrName>
                                        </p:attrNameLst>
                                      </p:cBhvr>
                                      <p:to>
                                        <p:strVal val="visible"/>
                                      </p:to>
                                    </p:set>
                                    <p:animEffect transition="in" filter="fade">
                                      <p:cBhvr>
                                        <p:cTn id="163" dur="2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4_mockup_06">
    <p:spTree>
      <p:nvGrpSpPr>
        <p:cNvPr id="1" name=""/>
        <p:cNvGrpSpPr/>
        <p:nvPr/>
      </p:nvGrpSpPr>
      <p:grpSpPr>
        <a:xfrm>
          <a:off x="0" y="0"/>
          <a:ext cx="0" cy="0"/>
          <a:chOff x="0" y="0"/>
          <a:chExt cx="0" cy="0"/>
        </a:xfrm>
      </p:grpSpPr>
      <p:sp>
        <p:nvSpPr>
          <p:cNvPr id="17"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4" name="Rectangle 13"/>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0" name="Group 9"/>
          <p:cNvGrpSpPr/>
          <p:nvPr/>
        </p:nvGrpSpPr>
        <p:grpSpPr>
          <a:xfrm>
            <a:off x="4419337" y="374124"/>
            <a:ext cx="3339761" cy="4733064"/>
            <a:chOff x="3709988" y="438935"/>
            <a:chExt cx="2070100" cy="2933718"/>
          </a:xfrm>
        </p:grpSpPr>
        <p:sp>
          <p:nvSpPr>
            <p:cNvPr id="11" name="Freeform 16"/>
            <p:cNvSpPr>
              <a:spLocks noChangeArrowheads="1"/>
            </p:cNvSpPr>
            <p:nvPr/>
          </p:nvSpPr>
          <p:spPr bwMode="auto">
            <a:xfrm>
              <a:off x="4059237" y="438935"/>
              <a:ext cx="1308100"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17"/>
            <p:cNvSpPr>
              <a:spLocks noChangeArrowheads="1"/>
            </p:cNvSpPr>
            <p:nvPr/>
          </p:nvSpPr>
          <p:spPr bwMode="auto">
            <a:xfrm>
              <a:off x="4053689" y="2516991"/>
              <a:ext cx="1308100" cy="855662"/>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9"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0"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1"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2" name="Picture Placeholder 22"/>
          <p:cNvSpPr>
            <a:spLocks noGrp="1"/>
          </p:cNvSpPr>
          <p:nvPr>
            <p:ph type="pic" sz="quarter" idx="18"/>
          </p:nvPr>
        </p:nvSpPr>
        <p:spPr>
          <a:xfrm>
            <a:off x="4640866" y="1353049"/>
            <a:ext cx="2767913" cy="2766187"/>
          </a:xfrm>
          <a:prstGeom prst="ellipse">
            <a:avLst/>
          </a:prstGeom>
        </p:spPr>
        <p:txBody>
          <a:bodyPr anchor="ctr"/>
          <a:lstStyle>
            <a:lvl1pPr algn="ctr">
              <a:defRPr/>
            </a:lvl1pPr>
          </a:lstStyle>
          <a:p>
            <a:r>
              <a:rPr lang="en-US"/>
              <a:t>Click icon to add picture</a:t>
            </a:r>
          </a:p>
        </p:txBody>
      </p:sp>
      <p:sp>
        <p:nvSpPr>
          <p:cNvPr id="13"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02380530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2"/>
                                        </p:tgtEl>
                                        <p:attrNameLst>
                                          <p:attrName>style.visibility</p:attrName>
                                        </p:attrNameLst>
                                      </p:cBhvr>
                                      <p:to>
                                        <p:strVal val="visible"/>
                                      </p:to>
                                    </p:set>
                                    <p:animEffect transition="in" filter="fade">
                                      <p:cBhvr>
                                        <p:cTn id="24" dur="3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2"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5"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35_mockup_06">
    <p:spTree>
      <p:nvGrpSpPr>
        <p:cNvPr id="1" name=""/>
        <p:cNvGrpSpPr/>
        <p:nvPr/>
      </p:nvGrpSpPr>
      <p:grpSpPr>
        <a:xfrm>
          <a:off x="0" y="0"/>
          <a:ext cx="0" cy="0"/>
          <a:chOff x="0" y="0"/>
          <a:chExt cx="0" cy="0"/>
        </a:xfrm>
      </p:grpSpPr>
      <p:sp>
        <p:nvSpPr>
          <p:cNvPr id="53"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54" name="Rectangle 53"/>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1" name="Group 10"/>
          <p:cNvGrpSpPr/>
          <p:nvPr/>
        </p:nvGrpSpPr>
        <p:grpSpPr>
          <a:xfrm>
            <a:off x="5195841" y="2311772"/>
            <a:ext cx="1885207" cy="2663899"/>
            <a:chOff x="3709988" y="443215"/>
            <a:chExt cx="2070100" cy="2925159"/>
          </a:xfrm>
        </p:grpSpPr>
        <p:sp>
          <p:nvSpPr>
            <p:cNvPr id="14"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9"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0"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1"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2" name="Picture Placeholder 22"/>
          <p:cNvSpPr>
            <a:spLocks noGrp="1"/>
          </p:cNvSpPr>
          <p:nvPr>
            <p:ph type="pic" sz="quarter" idx="19"/>
          </p:nvPr>
        </p:nvSpPr>
        <p:spPr>
          <a:xfrm>
            <a:off x="5338873" y="2865694"/>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23" name="Group 22"/>
          <p:cNvGrpSpPr/>
          <p:nvPr/>
        </p:nvGrpSpPr>
        <p:grpSpPr>
          <a:xfrm>
            <a:off x="7174713" y="2311772"/>
            <a:ext cx="1885207" cy="2663899"/>
            <a:chOff x="3709988" y="443215"/>
            <a:chExt cx="2070100" cy="2925159"/>
          </a:xfrm>
        </p:grpSpPr>
        <p:sp>
          <p:nvSpPr>
            <p:cNvPr id="24"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8"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9" name="Picture Placeholder 22"/>
          <p:cNvSpPr>
            <a:spLocks noGrp="1"/>
          </p:cNvSpPr>
          <p:nvPr>
            <p:ph type="pic" sz="quarter" idx="20"/>
          </p:nvPr>
        </p:nvSpPr>
        <p:spPr>
          <a:xfrm>
            <a:off x="7317745" y="2865694"/>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30" name="Group 29"/>
          <p:cNvGrpSpPr/>
          <p:nvPr/>
        </p:nvGrpSpPr>
        <p:grpSpPr>
          <a:xfrm>
            <a:off x="3230411" y="2311772"/>
            <a:ext cx="1885207" cy="2663899"/>
            <a:chOff x="3709988" y="443215"/>
            <a:chExt cx="2070100" cy="2925159"/>
          </a:xfrm>
        </p:grpSpPr>
        <p:sp>
          <p:nvSpPr>
            <p:cNvPr id="31"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2"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3"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4"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5"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6" name="Picture Placeholder 22"/>
          <p:cNvSpPr>
            <a:spLocks noGrp="1"/>
          </p:cNvSpPr>
          <p:nvPr>
            <p:ph type="pic" sz="quarter" idx="21"/>
          </p:nvPr>
        </p:nvSpPr>
        <p:spPr>
          <a:xfrm>
            <a:off x="3373444" y="2865694"/>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37" name="Group 36"/>
          <p:cNvGrpSpPr/>
          <p:nvPr/>
        </p:nvGrpSpPr>
        <p:grpSpPr>
          <a:xfrm>
            <a:off x="1271229" y="2311772"/>
            <a:ext cx="1885207" cy="2663899"/>
            <a:chOff x="3709988" y="443215"/>
            <a:chExt cx="2070100" cy="2925159"/>
          </a:xfrm>
        </p:grpSpPr>
        <p:sp>
          <p:nvSpPr>
            <p:cNvPr id="38"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9"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0"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1"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2"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3" name="Picture Placeholder 22"/>
          <p:cNvSpPr>
            <a:spLocks noGrp="1"/>
          </p:cNvSpPr>
          <p:nvPr>
            <p:ph type="pic" sz="quarter" idx="22"/>
          </p:nvPr>
        </p:nvSpPr>
        <p:spPr>
          <a:xfrm>
            <a:off x="1414261" y="2865694"/>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44" name="Group 43"/>
          <p:cNvGrpSpPr/>
          <p:nvPr/>
        </p:nvGrpSpPr>
        <p:grpSpPr>
          <a:xfrm>
            <a:off x="9153586" y="2311772"/>
            <a:ext cx="1885207" cy="2663899"/>
            <a:chOff x="3709988" y="443215"/>
            <a:chExt cx="2070100" cy="2925159"/>
          </a:xfrm>
        </p:grpSpPr>
        <p:sp>
          <p:nvSpPr>
            <p:cNvPr id="45"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6"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7"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8"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9"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0" name="Picture Placeholder 22"/>
          <p:cNvSpPr>
            <a:spLocks noGrp="1"/>
          </p:cNvSpPr>
          <p:nvPr>
            <p:ph type="pic" sz="quarter" idx="23"/>
          </p:nvPr>
        </p:nvSpPr>
        <p:spPr>
          <a:xfrm>
            <a:off x="9296619" y="2865694"/>
            <a:ext cx="1541200" cy="1540239"/>
          </a:xfrm>
          <a:prstGeom prst="ellipse">
            <a:avLst/>
          </a:prstGeom>
        </p:spPr>
        <p:txBody>
          <a:bodyPr anchor="ctr"/>
          <a:lstStyle>
            <a:lvl1pPr algn="ctr">
              <a:defRPr/>
            </a:lvl1pPr>
          </a:lstStyle>
          <a:p>
            <a:r>
              <a:rPr lang="en-US"/>
              <a:t>Click icon to add picture</a:t>
            </a:r>
            <a:endParaRPr lang="en-US" dirty="0"/>
          </a:p>
        </p:txBody>
      </p:sp>
      <p:sp>
        <p:nvSpPr>
          <p:cNvPr id="51"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52"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848336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1">
                                            <p:txEl>
                                              <p:pRg st="0" end="0"/>
                                            </p:txEl>
                                          </p:spTgt>
                                        </p:tgtEl>
                                        <p:attrNameLst>
                                          <p:attrName>style.visibility</p:attrName>
                                        </p:attrNameLst>
                                      </p:cBhvr>
                                      <p:to>
                                        <p:strVal val="visible"/>
                                      </p:to>
                                    </p:set>
                                    <p:animEffect transition="in" filter="fade">
                                      <p:cBhvr>
                                        <p:cTn id="15" dur="500"/>
                                        <p:tgtEl>
                                          <p:spTgt spid="51">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childTnLst>
                                </p:cTn>
                              </p:par>
                            </p:childTnLst>
                          </p:cTn>
                        </p:par>
                        <p:par>
                          <p:cTn id="25" fill="hold">
                            <p:stCondLst>
                              <p:cond delay="2300"/>
                            </p:stCondLst>
                            <p:childTnLst>
                              <p:par>
                                <p:cTn id="26" presetID="2" presetClass="entr" presetSubtype="1" fill="hold" nodeType="afterEffect">
                                  <p:stCondLst>
                                    <p:cond delay="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ppt_x"/>
                                          </p:val>
                                        </p:tav>
                                        <p:tav tm="100000">
                                          <p:val>
                                            <p:strVal val="#ppt_x"/>
                                          </p:val>
                                        </p:tav>
                                      </p:tavLst>
                                    </p:anim>
                                    <p:anim calcmode="lin" valueType="num">
                                      <p:cBhvr additive="base">
                                        <p:cTn id="29" dur="500" fill="hold"/>
                                        <p:tgtEl>
                                          <p:spTgt spid="30"/>
                                        </p:tgtEl>
                                        <p:attrNameLst>
                                          <p:attrName>ppt_y</p:attrName>
                                        </p:attrNameLst>
                                      </p:cBhvr>
                                      <p:tavLst>
                                        <p:tav tm="0">
                                          <p:val>
                                            <p:strVal val="0-#ppt_h/2"/>
                                          </p:val>
                                        </p:tav>
                                        <p:tav tm="100000">
                                          <p:val>
                                            <p:strVal val="#ppt_y"/>
                                          </p:val>
                                        </p:tav>
                                      </p:tavLst>
                                    </p:anim>
                                  </p:childTnLst>
                                </p:cTn>
                              </p:par>
                            </p:childTnLst>
                          </p:cTn>
                        </p:par>
                        <p:par>
                          <p:cTn id="30" fill="hold">
                            <p:stCondLst>
                              <p:cond delay="28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36"/>
                                        </p:tgtEl>
                                        <p:attrNameLst>
                                          <p:attrName>style.visibility</p:attrName>
                                        </p:attrNameLst>
                                      </p:cBhvr>
                                      <p:to>
                                        <p:strVal val="visible"/>
                                      </p:to>
                                    </p:set>
                                    <p:animEffect transition="in" filter="fade">
                                      <p:cBhvr>
                                        <p:cTn id="33" dur="300"/>
                                        <p:tgtEl>
                                          <p:spTgt spid="36"/>
                                        </p:tgtEl>
                                      </p:cBhvr>
                                    </p:animEffect>
                                  </p:childTnLst>
                                </p:cTn>
                              </p:par>
                            </p:childTnLst>
                          </p:cTn>
                        </p:par>
                        <p:par>
                          <p:cTn id="34" fill="hold">
                            <p:stCondLst>
                              <p:cond delay="3100"/>
                            </p:stCondLst>
                            <p:childTnLst>
                              <p:par>
                                <p:cTn id="35" presetID="2" presetClass="entr" presetSubtype="1"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0-#ppt_h/2"/>
                                          </p:val>
                                        </p:tav>
                                        <p:tav tm="100000">
                                          <p:val>
                                            <p:strVal val="#ppt_y"/>
                                          </p:val>
                                        </p:tav>
                                      </p:tavLst>
                                    </p:anim>
                                  </p:childTnLst>
                                </p:cTn>
                              </p:par>
                            </p:childTnLst>
                          </p:cTn>
                        </p:par>
                        <p:par>
                          <p:cTn id="39" fill="hold">
                            <p:stCondLst>
                              <p:cond delay="3600"/>
                            </p:stCondLst>
                            <p:childTnLst>
                              <p:par>
                                <p:cTn id="40" presetID="10" presetClass="entr" presetSubtype="0" fill="hold" grpId="0" nodeType="afterEffect" nodePh="1">
                                  <p:stCondLst>
                                    <p:cond delay="0"/>
                                  </p:stCondLst>
                                  <p:endCondLst>
                                    <p:cond evt="begin" delay="0">
                                      <p:tn val="40"/>
                                    </p:cond>
                                  </p:endCondLst>
                                  <p:childTnLst>
                                    <p:set>
                                      <p:cBhvr>
                                        <p:cTn id="41" dur="1" fill="hold">
                                          <p:stCondLst>
                                            <p:cond delay="0"/>
                                          </p:stCondLst>
                                        </p:cTn>
                                        <p:tgtEl>
                                          <p:spTgt spid="22"/>
                                        </p:tgtEl>
                                        <p:attrNameLst>
                                          <p:attrName>style.visibility</p:attrName>
                                        </p:attrNameLst>
                                      </p:cBhvr>
                                      <p:to>
                                        <p:strVal val="visible"/>
                                      </p:to>
                                    </p:set>
                                    <p:animEffect transition="in" filter="fade">
                                      <p:cBhvr>
                                        <p:cTn id="42" dur="300"/>
                                        <p:tgtEl>
                                          <p:spTgt spid="22"/>
                                        </p:tgtEl>
                                      </p:cBhvr>
                                    </p:animEffect>
                                  </p:childTnLst>
                                </p:cTn>
                              </p:par>
                            </p:childTnLst>
                          </p:cTn>
                        </p:par>
                        <p:par>
                          <p:cTn id="43" fill="hold">
                            <p:stCondLst>
                              <p:cond delay="3900"/>
                            </p:stCondLst>
                            <p:childTnLst>
                              <p:par>
                                <p:cTn id="44" presetID="2" presetClass="entr" presetSubtype="1"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ppt_x"/>
                                          </p:val>
                                        </p:tav>
                                        <p:tav tm="100000">
                                          <p:val>
                                            <p:strVal val="#ppt_x"/>
                                          </p:val>
                                        </p:tav>
                                      </p:tavLst>
                                    </p:anim>
                                    <p:anim calcmode="lin" valueType="num">
                                      <p:cBhvr additive="base">
                                        <p:cTn id="47" dur="500" fill="hold"/>
                                        <p:tgtEl>
                                          <p:spTgt spid="23"/>
                                        </p:tgtEl>
                                        <p:attrNameLst>
                                          <p:attrName>ppt_y</p:attrName>
                                        </p:attrNameLst>
                                      </p:cBhvr>
                                      <p:tavLst>
                                        <p:tav tm="0">
                                          <p:val>
                                            <p:strVal val="0-#ppt_h/2"/>
                                          </p:val>
                                        </p:tav>
                                        <p:tav tm="100000">
                                          <p:val>
                                            <p:strVal val="#ppt_y"/>
                                          </p:val>
                                        </p:tav>
                                      </p:tavLst>
                                    </p:anim>
                                  </p:childTnLst>
                                </p:cTn>
                              </p:par>
                            </p:childTnLst>
                          </p:cTn>
                        </p:par>
                        <p:par>
                          <p:cTn id="48" fill="hold">
                            <p:stCondLst>
                              <p:cond delay="4400"/>
                            </p:stCondLst>
                            <p:childTnLst>
                              <p:par>
                                <p:cTn id="49" presetID="10" presetClass="entr" presetSubtype="0" fill="hold" grpId="0" nodeType="afterEffect" nodePh="1">
                                  <p:stCondLst>
                                    <p:cond delay="0"/>
                                  </p:stCondLst>
                                  <p:endCondLst>
                                    <p:cond evt="begin" delay="0">
                                      <p:tn val="49"/>
                                    </p:cond>
                                  </p:end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00"/>
                                        <p:tgtEl>
                                          <p:spTgt spid="29"/>
                                        </p:tgtEl>
                                      </p:cBhvr>
                                    </p:animEffect>
                                  </p:childTnLst>
                                </p:cTn>
                              </p:par>
                            </p:childTnLst>
                          </p:cTn>
                        </p:par>
                        <p:par>
                          <p:cTn id="52" fill="hold">
                            <p:stCondLst>
                              <p:cond delay="4700"/>
                            </p:stCondLst>
                            <p:childTnLst>
                              <p:par>
                                <p:cTn id="53" presetID="2" presetClass="entr" presetSubtype="1" fill="hold" nodeType="after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ppt_x"/>
                                          </p:val>
                                        </p:tav>
                                        <p:tav tm="100000">
                                          <p:val>
                                            <p:strVal val="#ppt_x"/>
                                          </p:val>
                                        </p:tav>
                                      </p:tavLst>
                                    </p:anim>
                                    <p:anim calcmode="lin" valueType="num">
                                      <p:cBhvr additive="base">
                                        <p:cTn id="56" dur="500" fill="hold"/>
                                        <p:tgtEl>
                                          <p:spTgt spid="44"/>
                                        </p:tgtEl>
                                        <p:attrNameLst>
                                          <p:attrName>ppt_y</p:attrName>
                                        </p:attrNameLst>
                                      </p:cBhvr>
                                      <p:tavLst>
                                        <p:tav tm="0">
                                          <p:val>
                                            <p:strVal val="0-#ppt_h/2"/>
                                          </p:val>
                                        </p:tav>
                                        <p:tav tm="100000">
                                          <p:val>
                                            <p:strVal val="#ppt_y"/>
                                          </p:val>
                                        </p:tav>
                                      </p:tavLst>
                                    </p:anim>
                                  </p:childTnLst>
                                </p:cTn>
                              </p:par>
                            </p:childTnLst>
                          </p:cTn>
                        </p:par>
                        <p:par>
                          <p:cTn id="57" fill="hold">
                            <p:stCondLst>
                              <p:cond delay="5200"/>
                            </p:stCondLst>
                            <p:childTnLst>
                              <p:par>
                                <p:cTn id="58" presetID="1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50"/>
                                        </p:tgtEl>
                                        <p:attrNameLst>
                                          <p:attrName>style.visibility</p:attrName>
                                        </p:attrNameLst>
                                      </p:cBhvr>
                                      <p:to>
                                        <p:strVal val="visible"/>
                                      </p:to>
                                    </p:set>
                                    <p:animEffect transition="in" filter="fade">
                                      <p:cBhvr>
                                        <p:cTn id="60" dur="3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2" grpId="0"/>
      <p:bldP spid="29" grpId="0"/>
      <p:bldP spid="36" grpId="0"/>
      <p:bldP spid="43" grpId="0"/>
      <p:bldP spid="50" grpId="0"/>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6_mockup_05">
    <p:spTree>
      <p:nvGrpSpPr>
        <p:cNvPr id="1" name=""/>
        <p:cNvGrpSpPr/>
        <p:nvPr/>
      </p:nvGrpSpPr>
      <p:grpSpPr>
        <a:xfrm>
          <a:off x="0" y="0"/>
          <a:ext cx="0" cy="0"/>
          <a:chOff x="0" y="0"/>
          <a:chExt cx="0" cy="0"/>
        </a:xfrm>
      </p:grpSpPr>
      <p:sp>
        <p:nvSpPr>
          <p:cNvPr id="16"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18" name="Rectangle 17"/>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7" name="Group 16"/>
          <p:cNvGrpSpPr/>
          <p:nvPr/>
        </p:nvGrpSpPr>
        <p:grpSpPr>
          <a:xfrm>
            <a:off x="4744943" y="250359"/>
            <a:ext cx="2684103" cy="4912319"/>
            <a:chOff x="3489325" y="449263"/>
            <a:chExt cx="1663700" cy="3044825"/>
          </a:xfrm>
        </p:grpSpPr>
        <p:sp>
          <p:nvSpPr>
            <p:cNvPr id="22"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3"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8" name="Picture Placeholder 6"/>
          <p:cNvSpPr>
            <a:spLocks noGrp="1"/>
          </p:cNvSpPr>
          <p:nvPr>
            <p:ph type="pic" sz="quarter" idx="18"/>
          </p:nvPr>
        </p:nvSpPr>
        <p:spPr>
          <a:xfrm>
            <a:off x="4855056" y="1302997"/>
            <a:ext cx="2358853" cy="2800649"/>
          </a:xfrm>
          <a:prstGeom prst="roundRect">
            <a:avLst>
              <a:gd name="adj" fmla="val 14393"/>
            </a:avLst>
          </a:prstGeom>
        </p:spPr>
        <p:txBody>
          <a:bodyPr anchor="ctr"/>
          <a:lstStyle>
            <a:lvl1pPr algn="ctr">
              <a:defRPr/>
            </a:lvl1pPr>
          </a:lstStyle>
          <a:p>
            <a:r>
              <a:rPr lang="en-US"/>
              <a:t>Click icon to add picture</a:t>
            </a:r>
          </a:p>
        </p:txBody>
      </p:sp>
      <p:sp>
        <p:nvSpPr>
          <p:cNvPr id="14"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15"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5870265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28"/>
                                        </p:tgtEl>
                                        <p:attrNameLst>
                                          <p:attrName>style.visibility</p:attrName>
                                        </p:attrNameLst>
                                      </p:cBhvr>
                                      <p:to>
                                        <p:strVal val="visible"/>
                                      </p:to>
                                    </p:set>
                                    <p:animEffect transition="in" filter="fade">
                                      <p:cBhvr>
                                        <p:cTn id="24" dur="3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8" grpId="0"/>
      <p:bldP spid="14" grpId="0" build="p">
        <p:tmplLst>
          <p:tmpl lvl="1">
            <p:tnLst>
              <p:par>
                <p:cTn presetID="10" presetClass="entr" presetSubtype="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44_mockup_06">
    <p:spTree>
      <p:nvGrpSpPr>
        <p:cNvPr id="1" name=""/>
        <p:cNvGrpSpPr/>
        <p:nvPr/>
      </p:nvGrpSpPr>
      <p:grpSpPr>
        <a:xfrm>
          <a:off x="0" y="0"/>
          <a:ext cx="0" cy="0"/>
          <a:chOff x="0" y="0"/>
          <a:chExt cx="0" cy="0"/>
        </a:xfrm>
      </p:grpSpPr>
      <p:sp>
        <p:nvSpPr>
          <p:cNvPr id="54"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55" name="Rectangle 54"/>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0" name="Group 9"/>
          <p:cNvGrpSpPr/>
          <p:nvPr/>
        </p:nvGrpSpPr>
        <p:grpSpPr>
          <a:xfrm>
            <a:off x="5303128" y="1933459"/>
            <a:ext cx="1666617" cy="3050164"/>
            <a:chOff x="3489325" y="449263"/>
            <a:chExt cx="1663700" cy="3044825"/>
          </a:xfrm>
        </p:grpSpPr>
        <p:sp>
          <p:nvSpPr>
            <p:cNvPr id="11"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tx1"/>
            </a:solidFill>
            <a:ln w="12700"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tx1"/>
            </a:solidFill>
            <a:ln w="12700" cap="flat" cmpd="sng">
              <a:no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9" name="Picture Placeholder 6"/>
          <p:cNvSpPr>
            <a:spLocks noGrp="1"/>
          </p:cNvSpPr>
          <p:nvPr>
            <p:ph type="pic" sz="quarter" idx="18"/>
          </p:nvPr>
        </p:nvSpPr>
        <p:spPr>
          <a:xfrm>
            <a:off x="5371284" y="2585852"/>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20" name="Group 19"/>
          <p:cNvGrpSpPr/>
          <p:nvPr/>
        </p:nvGrpSpPr>
        <p:grpSpPr>
          <a:xfrm>
            <a:off x="7055562" y="1933459"/>
            <a:ext cx="1666617" cy="3050164"/>
            <a:chOff x="3489325" y="449263"/>
            <a:chExt cx="1663700" cy="3044825"/>
          </a:xfrm>
        </p:grpSpPr>
        <p:sp>
          <p:nvSpPr>
            <p:cNvPr id="21"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2"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3"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4"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5"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7" name="Picture Placeholder 6"/>
          <p:cNvSpPr>
            <a:spLocks noGrp="1"/>
          </p:cNvSpPr>
          <p:nvPr>
            <p:ph type="pic" sz="quarter" idx="19"/>
          </p:nvPr>
        </p:nvSpPr>
        <p:spPr>
          <a:xfrm>
            <a:off x="7123719" y="2585852"/>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28" name="Group 27"/>
          <p:cNvGrpSpPr/>
          <p:nvPr/>
        </p:nvGrpSpPr>
        <p:grpSpPr>
          <a:xfrm>
            <a:off x="3550692" y="1935339"/>
            <a:ext cx="1666617" cy="3050164"/>
            <a:chOff x="3489325" y="449263"/>
            <a:chExt cx="1663700" cy="3044825"/>
          </a:xfrm>
        </p:grpSpPr>
        <p:sp>
          <p:nvSpPr>
            <p:cNvPr id="29"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0"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1"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2"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3"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4"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5" name="Picture Placeholder 6"/>
          <p:cNvSpPr>
            <a:spLocks noGrp="1"/>
          </p:cNvSpPr>
          <p:nvPr>
            <p:ph type="pic" sz="quarter" idx="20"/>
          </p:nvPr>
        </p:nvSpPr>
        <p:spPr>
          <a:xfrm>
            <a:off x="3618848" y="2587732"/>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36" name="Group 35"/>
          <p:cNvGrpSpPr/>
          <p:nvPr/>
        </p:nvGrpSpPr>
        <p:grpSpPr>
          <a:xfrm>
            <a:off x="8817844" y="1933459"/>
            <a:ext cx="1666617" cy="3050164"/>
            <a:chOff x="3489325" y="449263"/>
            <a:chExt cx="1663700" cy="3044825"/>
          </a:xfrm>
        </p:grpSpPr>
        <p:sp>
          <p:nvSpPr>
            <p:cNvPr id="37"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8"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9"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0"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1"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2"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3" name="Picture Placeholder 6"/>
          <p:cNvSpPr>
            <a:spLocks noGrp="1"/>
          </p:cNvSpPr>
          <p:nvPr>
            <p:ph type="pic" sz="quarter" idx="21"/>
          </p:nvPr>
        </p:nvSpPr>
        <p:spPr>
          <a:xfrm>
            <a:off x="8886000" y="2585852"/>
            <a:ext cx="1464661" cy="1738983"/>
          </a:xfrm>
          <a:prstGeom prst="roundRect">
            <a:avLst>
              <a:gd name="adj" fmla="val 14393"/>
            </a:avLst>
          </a:prstGeom>
        </p:spPr>
        <p:txBody>
          <a:bodyPr anchor="ctr"/>
          <a:lstStyle>
            <a:lvl1pPr algn="ctr">
              <a:defRPr/>
            </a:lvl1pPr>
          </a:lstStyle>
          <a:p>
            <a:r>
              <a:rPr lang="en-US"/>
              <a:t>Click icon to add picture</a:t>
            </a:r>
          </a:p>
        </p:txBody>
      </p:sp>
      <p:grpSp>
        <p:nvGrpSpPr>
          <p:cNvPr id="44" name="Group 43"/>
          <p:cNvGrpSpPr/>
          <p:nvPr/>
        </p:nvGrpSpPr>
        <p:grpSpPr>
          <a:xfrm>
            <a:off x="1797769" y="1933459"/>
            <a:ext cx="1666617" cy="3050164"/>
            <a:chOff x="3489325" y="449263"/>
            <a:chExt cx="1663700" cy="3044825"/>
          </a:xfrm>
        </p:grpSpPr>
        <p:sp>
          <p:nvSpPr>
            <p:cNvPr id="45"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6"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7"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8"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9"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0"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1" name="Picture Placeholder 6"/>
          <p:cNvSpPr>
            <a:spLocks noGrp="1"/>
          </p:cNvSpPr>
          <p:nvPr>
            <p:ph type="pic" sz="quarter" idx="22"/>
          </p:nvPr>
        </p:nvSpPr>
        <p:spPr>
          <a:xfrm>
            <a:off x="1865926" y="2585852"/>
            <a:ext cx="1464661" cy="1738983"/>
          </a:xfrm>
          <a:prstGeom prst="roundRect">
            <a:avLst>
              <a:gd name="adj" fmla="val 14393"/>
            </a:avLst>
          </a:prstGeom>
        </p:spPr>
        <p:txBody>
          <a:bodyPr anchor="ctr"/>
          <a:lstStyle>
            <a:lvl1pPr algn="ctr">
              <a:defRPr/>
            </a:lvl1pPr>
          </a:lstStyle>
          <a:p>
            <a:r>
              <a:rPr lang="en-US"/>
              <a:t>Click icon to add picture</a:t>
            </a:r>
          </a:p>
        </p:txBody>
      </p:sp>
      <p:sp>
        <p:nvSpPr>
          <p:cNvPr id="52"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53"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1272021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xEl>
                                              <p:pRg st="0" end="0"/>
                                            </p:txEl>
                                          </p:spTgt>
                                        </p:tgtEl>
                                        <p:attrNameLst>
                                          <p:attrName>style.visibility</p:attrName>
                                        </p:attrNameLst>
                                      </p:cBhvr>
                                      <p:to>
                                        <p:strVal val="visible"/>
                                      </p:to>
                                    </p:set>
                                    <p:animEffect transition="in" filter="fade">
                                      <p:cBhvr>
                                        <p:cTn id="15" dur="500"/>
                                        <p:tgtEl>
                                          <p:spTgt spid="52">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ppt_x"/>
                                          </p:val>
                                        </p:tav>
                                        <p:tav tm="100000">
                                          <p:val>
                                            <p:strVal val="#ppt_x"/>
                                          </p:val>
                                        </p:tav>
                                      </p:tavLst>
                                    </p:anim>
                                    <p:anim calcmode="lin" valueType="num">
                                      <p:cBhvr additive="base">
                                        <p:cTn id="20" dur="500" fill="hold"/>
                                        <p:tgtEl>
                                          <p:spTgt spid="44"/>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par>
                          <p:cTn id="25" fill="hold">
                            <p:stCondLst>
                              <p:cond delay="2500"/>
                            </p:stCondLst>
                            <p:childTnLst>
                              <p:par>
                                <p:cTn id="26" presetID="2" presetClass="entr" presetSubtype="1"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ppt_x"/>
                                          </p:val>
                                        </p:tav>
                                        <p:tav tm="100000">
                                          <p:val>
                                            <p:strVal val="#ppt_x"/>
                                          </p:val>
                                        </p:tav>
                                      </p:tavLst>
                                    </p:anim>
                                    <p:anim calcmode="lin" valueType="num">
                                      <p:cBhvr additive="base">
                                        <p:cTn id="29" dur="500" fill="hold"/>
                                        <p:tgtEl>
                                          <p:spTgt spid="28"/>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35"/>
                                        </p:tgtEl>
                                        <p:attrNameLst>
                                          <p:attrName>style.visibility</p:attrName>
                                        </p:attrNameLst>
                                      </p:cBhvr>
                                      <p:to>
                                        <p:strVal val="visible"/>
                                      </p:to>
                                    </p:set>
                                    <p:animEffect transition="in" filter="fade">
                                      <p:cBhvr>
                                        <p:cTn id="33" dur="500"/>
                                        <p:tgtEl>
                                          <p:spTgt spid="35"/>
                                        </p:tgtEl>
                                      </p:cBhvr>
                                    </p:animEffect>
                                  </p:childTnLst>
                                </p:cTn>
                              </p:par>
                            </p:childTnLst>
                          </p:cTn>
                        </p:par>
                        <p:par>
                          <p:cTn id="34" fill="hold">
                            <p:stCondLst>
                              <p:cond delay="3500"/>
                            </p:stCondLst>
                            <p:childTnLst>
                              <p:par>
                                <p:cTn id="35" presetID="2" presetClass="entr" presetSubtype="1" fill="hold"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0-#ppt_h/2"/>
                                          </p:val>
                                        </p:tav>
                                        <p:tav tm="100000">
                                          <p:val>
                                            <p:strVal val="#ppt_y"/>
                                          </p:val>
                                        </p:tav>
                                      </p:tavLst>
                                    </p:anim>
                                  </p:childTnLst>
                                </p:cTn>
                              </p:par>
                            </p:childTnLst>
                          </p:cTn>
                        </p:par>
                        <p:par>
                          <p:cTn id="39" fill="hold">
                            <p:stCondLst>
                              <p:cond delay="4000"/>
                            </p:stCondLst>
                            <p:childTnLst>
                              <p:par>
                                <p:cTn id="40" presetID="10" presetClass="entr" presetSubtype="0" fill="hold" grpId="0" nodeType="afterEffect" nodePh="1">
                                  <p:stCondLst>
                                    <p:cond delay="0"/>
                                  </p:stCondLst>
                                  <p:endCondLst>
                                    <p:cond evt="begin" delay="0">
                                      <p:tn val="40"/>
                                    </p:cond>
                                  </p:end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par>
                          <p:cTn id="43" fill="hold">
                            <p:stCondLst>
                              <p:cond delay="4500"/>
                            </p:stCondLst>
                            <p:childTnLst>
                              <p:par>
                                <p:cTn id="44" presetID="2" presetClass="entr" presetSubtype="1"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ppt_x"/>
                                          </p:val>
                                        </p:tav>
                                        <p:tav tm="100000">
                                          <p:val>
                                            <p:strVal val="#ppt_x"/>
                                          </p:val>
                                        </p:tav>
                                      </p:tavLst>
                                    </p:anim>
                                    <p:anim calcmode="lin" valueType="num">
                                      <p:cBhvr additive="base">
                                        <p:cTn id="47" dur="500" fill="hold"/>
                                        <p:tgtEl>
                                          <p:spTgt spid="20"/>
                                        </p:tgtEl>
                                        <p:attrNameLst>
                                          <p:attrName>ppt_y</p:attrName>
                                        </p:attrNameLst>
                                      </p:cBhvr>
                                      <p:tavLst>
                                        <p:tav tm="0">
                                          <p:val>
                                            <p:strVal val="0-#ppt_h/2"/>
                                          </p:val>
                                        </p:tav>
                                        <p:tav tm="100000">
                                          <p:val>
                                            <p:strVal val="#ppt_y"/>
                                          </p:val>
                                        </p:tav>
                                      </p:tavLst>
                                    </p:anim>
                                  </p:childTnLst>
                                </p:cTn>
                              </p:par>
                            </p:childTnLst>
                          </p:cTn>
                        </p:par>
                        <p:par>
                          <p:cTn id="48" fill="hold">
                            <p:stCondLst>
                              <p:cond delay="5000"/>
                            </p:stCondLst>
                            <p:childTnLst>
                              <p:par>
                                <p:cTn id="49" presetID="10" presetClass="entr" presetSubtype="0" fill="hold" grpId="0" nodeType="afterEffect" nodePh="1">
                                  <p:stCondLst>
                                    <p:cond delay="0"/>
                                  </p:stCondLst>
                                  <p:endCondLst>
                                    <p:cond evt="begin" delay="0">
                                      <p:tn val="49"/>
                                    </p:cond>
                                  </p:end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par>
                          <p:cTn id="52" fill="hold">
                            <p:stCondLst>
                              <p:cond delay="5500"/>
                            </p:stCondLst>
                            <p:childTnLst>
                              <p:par>
                                <p:cTn id="53" presetID="2" presetClass="entr" presetSubtype="1"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0-#ppt_h/2"/>
                                          </p:val>
                                        </p:tav>
                                        <p:tav tm="100000">
                                          <p:val>
                                            <p:strVal val="#ppt_y"/>
                                          </p:val>
                                        </p:tav>
                                      </p:tavLst>
                                    </p:anim>
                                  </p:childTnLst>
                                </p:cTn>
                              </p:par>
                            </p:childTnLst>
                          </p:cTn>
                        </p:par>
                        <p:par>
                          <p:cTn id="57" fill="hold">
                            <p:stCondLst>
                              <p:cond delay="6000"/>
                            </p:stCondLst>
                            <p:childTnLst>
                              <p:par>
                                <p:cTn id="58" presetID="1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9" grpId="0"/>
      <p:bldP spid="27" grpId="0"/>
      <p:bldP spid="35" grpId="0"/>
      <p:bldP spid="43" grpId="0"/>
      <p:bldP spid="51" grpId="0"/>
      <p:bldP spid="52" grpId="0" build="p">
        <p:tmplLst>
          <p:tmpl lvl="1">
            <p:tnLst>
              <p:par>
                <p:cTn presetID="10"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6_mockup_06">
    <p:spTree>
      <p:nvGrpSpPr>
        <p:cNvPr id="1" name=""/>
        <p:cNvGrpSpPr/>
        <p:nvPr/>
      </p:nvGrpSpPr>
      <p:grpSpPr>
        <a:xfrm>
          <a:off x="0" y="0"/>
          <a:ext cx="0" cy="0"/>
          <a:chOff x="0" y="0"/>
          <a:chExt cx="0" cy="0"/>
        </a:xfrm>
      </p:grpSpPr>
      <p:sp>
        <p:nvSpPr>
          <p:cNvPr id="54"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55" name="Rectangle 54"/>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2"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53"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56" name="Group 55"/>
          <p:cNvGrpSpPr/>
          <p:nvPr/>
        </p:nvGrpSpPr>
        <p:grpSpPr>
          <a:xfrm>
            <a:off x="5020651" y="572465"/>
            <a:ext cx="2159335" cy="4540251"/>
            <a:chOff x="5348288" y="496888"/>
            <a:chExt cx="3155950" cy="6635750"/>
          </a:xfrm>
        </p:grpSpPr>
        <p:grpSp>
          <p:nvGrpSpPr>
            <p:cNvPr id="57" name="Group 56"/>
            <p:cNvGrpSpPr/>
            <p:nvPr/>
          </p:nvGrpSpPr>
          <p:grpSpPr>
            <a:xfrm>
              <a:off x="5394325" y="560388"/>
              <a:ext cx="3078163" cy="6540500"/>
              <a:chOff x="5394325" y="560388"/>
              <a:chExt cx="3078163" cy="6540500"/>
            </a:xfrm>
          </p:grpSpPr>
          <p:sp>
            <p:nvSpPr>
              <p:cNvPr id="59"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0"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1"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2"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3"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4"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8"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rgbClr val="26292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5" name="Picture Placeholder 5"/>
          <p:cNvSpPr>
            <a:spLocks noGrp="1"/>
          </p:cNvSpPr>
          <p:nvPr>
            <p:ph type="pic" sz="quarter" idx="15"/>
          </p:nvPr>
        </p:nvSpPr>
        <p:spPr>
          <a:xfrm>
            <a:off x="5190866" y="1213931"/>
            <a:ext cx="1818399" cy="3240223"/>
          </a:xfrm>
        </p:spPr>
        <p:txBody>
          <a:bodyPr anchor="ctr"/>
          <a:lstStyle>
            <a:lvl1pPr algn="ctr">
              <a:defRPr/>
            </a:lvl1pPr>
          </a:lstStyle>
          <a:p>
            <a:r>
              <a:rPr lang="en-US"/>
              <a:t>Click icon to add picture</a:t>
            </a:r>
            <a:endParaRPr lang="en-US" dirty="0"/>
          </a:p>
        </p:txBody>
      </p:sp>
      <p:grpSp>
        <p:nvGrpSpPr>
          <p:cNvPr id="66" name="Group 65"/>
          <p:cNvGrpSpPr/>
          <p:nvPr/>
        </p:nvGrpSpPr>
        <p:grpSpPr>
          <a:xfrm>
            <a:off x="7263028" y="2203815"/>
            <a:ext cx="1515107" cy="2772876"/>
            <a:chOff x="3489325" y="449263"/>
            <a:chExt cx="1663700" cy="3044825"/>
          </a:xfrm>
        </p:grpSpPr>
        <p:sp>
          <p:nvSpPr>
            <p:cNvPr id="67"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8"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9"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0"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1"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2"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73" name="Picture Placeholder 6"/>
          <p:cNvSpPr>
            <a:spLocks noGrp="1"/>
          </p:cNvSpPr>
          <p:nvPr>
            <p:ph type="pic" sz="quarter" idx="19"/>
          </p:nvPr>
        </p:nvSpPr>
        <p:spPr>
          <a:xfrm>
            <a:off x="7322007" y="2796608"/>
            <a:ext cx="1331511" cy="1580893"/>
          </a:xfrm>
          <a:prstGeom prst="roundRect">
            <a:avLst>
              <a:gd name="adj" fmla="val 14393"/>
            </a:avLst>
          </a:prstGeom>
        </p:spPr>
        <p:txBody>
          <a:bodyPr anchor="ctr"/>
          <a:lstStyle>
            <a:lvl1pPr algn="ctr">
              <a:defRPr/>
            </a:lvl1pPr>
          </a:lstStyle>
          <a:p>
            <a:r>
              <a:rPr lang="en-US"/>
              <a:t>Click icon to add picture</a:t>
            </a:r>
          </a:p>
        </p:txBody>
      </p:sp>
      <p:grpSp>
        <p:nvGrpSpPr>
          <p:cNvPr id="74" name="Group 73"/>
          <p:cNvGrpSpPr/>
          <p:nvPr/>
        </p:nvGrpSpPr>
        <p:grpSpPr>
          <a:xfrm>
            <a:off x="3438285" y="2205695"/>
            <a:ext cx="1515107" cy="2772876"/>
            <a:chOff x="3489325" y="449263"/>
            <a:chExt cx="1663700" cy="3044825"/>
          </a:xfrm>
        </p:grpSpPr>
        <p:sp>
          <p:nvSpPr>
            <p:cNvPr id="75" name="Freeform 9"/>
            <p:cNvSpPr>
              <a:spLocks noChangeArrowheads="1"/>
            </p:cNvSpPr>
            <p:nvPr/>
          </p:nvSpPr>
          <p:spPr bwMode="auto">
            <a:xfrm>
              <a:off x="3665538" y="449263"/>
              <a:ext cx="1244600" cy="739775"/>
            </a:xfrm>
            <a:custGeom>
              <a:avLst/>
              <a:gdLst>
                <a:gd name="T0" fmla="*/ 1728 w 3459"/>
                <a:gd name="T1" fmla="*/ 2055 h 2056"/>
                <a:gd name="T2" fmla="*/ 1728 w 3459"/>
                <a:gd name="T3" fmla="*/ 2055 h 2056"/>
                <a:gd name="T4" fmla="*/ 3458 w 3459"/>
                <a:gd name="T5" fmla="*/ 1683 h 2056"/>
                <a:gd name="T6" fmla="*/ 3123 w 3459"/>
                <a:gd name="T7" fmla="*/ 1071 h 2056"/>
                <a:gd name="T8" fmla="*/ 3063 w 3459"/>
                <a:gd name="T9" fmla="*/ 372 h 2056"/>
                <a:gd name="T10" fmla="*/ 2845 w 3459"/>
                <a:gd name="T11" fmla="*/ 108 h 2056"/>
                <a:gd name="T12" fmla="*/ 1744 w 3459"/>
                <a:gd name="T13" fmla="*/ 0 h 2056"/>
                <a:gd name="T14" fmla="*/ 1728 w 3459"/>
                <a:gd name="T15" fmla="*/ 0 h 2056"/>
                <a:gd name="T16" fmla="*/ 1711 w 3459"/>
                <a:gd name="T17" fmla="*/ 0 h 2056"/>
                <a:gd name="T18" fmla="*/ 613 w 3459"/>
                <a:gd name="T19" fmla="*/ 108 h 2056"/>
                <a:gd name="T20" fmla="*/ 395 w 3459"/>
                <a:gd name="T21" fmla="*/ 372 h 2056"/>
                <a:gd name="T22" fmla="*/ 332 w 3459"/>
                <a:gd name="T23" fmla="*/ 1071 h 2056"/>
                <a:gd name="T24" fmla="*/ 0 w 3459"/>
                <a:gd name="T25" fmla="*/ 1683 h 2056"/>
                <a:gd name="T26" fmla="*/ 1728 w 3459"/>
                <a:gd name="T27" fmla="*/ 2055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2055"/>
                  </a:moveTo>
                  <a:lnTo>
                    <a:pt x="1728" y="2055"/>
                  </a:lnTo>
                  <a:cubicBezTo>
                    <a:pt x="3458" y="1683"/>
                    <a:pt x="3458" y="1683"/>
                    <a:pt x="3458" y="1683"/>
                  </a:cubicBezTo>
                  <a:cubicBezTo>
                    <a:pt x="3240" y="1543"/>
                    <a:pt x="3147" y="1279"/>
                    <a:pt x="3123" y="1071"/>
                  </a:cubicBezTo>
                  <a:cubicBezTo>
                    <a:pt x="3100" y="854"/>
                    <a:pt x="3077" y="536"/>
                    <a:pt x="3063" y="372"/>
                  </a:cubicBezTo>
                  <a:cubicBezTo>
                    <a:pt x="3046" y="211"/>
                    <a:pt x="2960" y="148"/>
                    <a:pt x="2845" y="108"/>
                  </a:cubicBezTo>
                  <a:cubicBezTo>
                    <a:pt x="2728" y="71"/>
                    <a:pt x="2216" y="0"/>
                    <a:pt x="1744" y="0"/>
                  </a:cubicBezTo>
                  <a:cubicBezTo>
                    <a:pt x="1735" y="0"/>
                    <a:pt x="1735" y="0"/>
                    <a:pt x="1728" y="0"/>
                  </a:cubicBezTo>
                  <a:cubicBezTo>
                    <a:pt x="1721" y="0"/>
                    <a:pt x="1721" y="0"/>
                    <a:pt x="1711" y="0"/>
                  </a:cubicBezTo>
                  <a:cubicBezTo>
                    <a:pt x="1239" y="0"/>
                    <a:pt x="727" y="71"/>
                    <a:pt x="613" y="108"/>
                  </a:cubicBezTo>
                  <a:cubicBezTo>
                    <a:pt x="486" y="148"/>
                    <a:pt x="409" y="211"/>
                    <a:pt x="395" y="372"/>
                  </a:cubicBezTo>
                  <a:cubicBezTo>
                    <a:pt x="379" y="536"/>
                    <a:pt x="355" y="854"/>
                    <a:pt x="332" y="1071"/>
                  </a:cubicBezTo>
                  <a:cubicBezTo>
                    <a:pt x="302" y="1279"/>
                    <a:pt x="215" y="1543"/>
                    <a:pt x="0" y="1683"/>
                  </a:cubicBezTo>
                  <a:lnTo>
                    <a:pt x="1728" y="205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6" name="Freeform 10"/>
            <p:cNvSpPr>
              <a:spLocks noChangeArrowheads="1"/>
            </p:cNvSpPr>
            <p:nvPr/>
          </p:nvSpPr>
          <p:spPr bwMode="auto">
            <a:xfrm>
              <a:off x="3665538" y="2754313"/>
              <a:ext cx="1244600" cy="739775"/>
            </a:xfrm>
            <a:custGeom>
              <a:avLst/>
              <a:gdLst>
                <a:gd name="T0" fmla="*/ 1728 w 3459"/>
                <a:gd name="T1" fmla="*/ 0 h 2056"/>
                <a:gd name="T2" fmla="*/ 1728 w 3459"/>
                <a:gd name="T3" fmla="*/ 0 h 2056"/>
                <a:gd name="T4" fmla="*/ 0 w 3459"/>
                <a:gd name="T5" fmla="*/ 372 h 2056"/>
                <a:gd name="T6" fmla="*/ 332 w 3459"/>
                <a:gd name="T7" fmla="*/ 984 h 2056"/>
                <a:gd name="T8" fmla="*/ 395 w 3459"/>
                <a:gd name="T9" fmla="*/ 1674 h 2056"/>
                <a:gd name="T10" fmla="*/ 613 w 3459"/>
                <a:gd name="T11" fmla="*/ 1938 h 2056"/>
                <a:gd name="T12" fmla="*/ 1711 w 3459"/>
                <a:gd name="T13" fmla="*/ 2055 h 2056"/>
                <a:gd name="T14" fmla="*/ 1728 w 3459"/>
                <a:gd name="T15" fmla="*/ 2055 h 2056"/>
                <a:gd name="T16" fmla="*/ 1744 w 3459"/>
                <a:gd name="T17" fmla="*/ 2055 h 2056"/>
                <a:gd name="T18" fmla="*/ 2845 w 3459"/>
                <a:gd name="T19" fmla="*/ 1938 h 2056"/>
                <a:gd name="T20" fmla="*/ 3063 w 3459"/>
                <a:gd name="T21" fmla="*/ 1674 h 2056"/>
                <a:gd name="T22" fmla="*/ 3123 w 3459"/>
                <a:gd name="T23" fmla="*/ 984 h 2056"/>
                <a:gd name="T24" fmla="*/ 3458 w 3459"/>
                <a:gd name="T25" fmla="*/ 372 h 2056"/>
                <a:gd name="T26" fmla="*/ 1728 w 3459"/>
                <a:gd name="T27" fmla="*/ 0 h 2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9" h="2056">
                  <a:moveTo>
                    <a:pt x="1728" y="0"/>
                  </a:moveTo>
                  <a:lnTo>
                    <a:pt x="1728" y="0"/>
                  </a:lnTo>
                  <a:cubicBezTo>
                    <a:pt x="0" y="372"/>
                    <a:pt x="0" y="372"/>
                    <a:pt x="0" y="372"/>
                  </a:cubicBezTo>
                  <a:cubicBezTo>
                    <a:pt x="215" y="512"/>
                    <a:pt x="302" y="776"/>
                    <a:pt x="332" y="984"/>
                  </a:cubicBezTo>
                  <a:cubicBezTo>
                    <a:pt x="355" y="1194"/>
                    <a:pt x="379" y="1512"/>
                    <a:pt x="395" y="1674"/>
                  </a:cubicBezTo>
                  <a:cubicBezTo>
                    <a:pt x="409" y="1837"/>
                    <a:pt x="486" y="1907"/>
                    <a:pt x="613" y="1938"/>
                  </a:cubicBezTo>
                  <a:cubicBezTo>
                    <a:pt x="727" y="1978"/>
                    <a:pt x="1239" y="2055"/>
                    <a:pt x="1711" y="2055"/>
                  </a:cubicBezTo>
                  <a:cubicBezTo>
                    <a:pt x="1721" y="2055"/>
                    <a:pt x="1721" y="2055"/>
                    <a:pt x="1728" y="2055"/>
                  </a:cubicBezTo>
                  <a:cubicBezTo>
                    <a:pt x="1735" y="2055"/>
                    <a:pt x="1735" y="2055"/>
                    <a:pt x="1744" y="2055"/>
                  </a:cubicBezTo>
                  <a:cubicBezTo>
                    <a:pt x="2216" y="2055"/>
                    <a:pt x="2728" y="1978"/>
                    <a:pt x="2845" y="1938"/>
                  </a:cubicBezTo>
                  <a:cubicBezTo>
                    <a:pt x="2960" y="1907"/>
                    <a:pt x="3046" y="1837"/>
                    <a:pt x="3063" y="1674"/>
                  </a:cubicBezTo>
                  <a:cubicBezTo>
                    <a:pt x="3077" y="1512"/>
                    <a:pt x="3100" y="1194"/>
                    <a:pt x="3123" y="984"/>
                  </a:cubicBezTo>
                  <a:cubicBezTo>
                    <a:pt x="3147" y="776"/>
                    <a:pt x="3240" y="512"/>
                    <a:pt x="3458" y="372"/>
                  </a:cubicBezTo>
                  <a:lnTo>
                    <a:pt x="1728"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7" name="Freeform 11"/>
            <p:cNvSpPr>
              <a:spLocks noChangeArrowheads="1"/>
            </p:cNvSpPr>
            <p:nvPr/>
          </p:nvSpPr>
          <p:spPr bwMode="auto">
            <a:xfrm>
              <a:off x="5065713" y="2020888"/>
              <a:ext cx="39687" cy="485775"/>
            </a:xfrm>
            <a:custGeom>
              <a:avLst/>
              <a:gdLst>
                <a:gd name="T0" fmla="*/ 0 w 111"/>
                <a:gd name="T1" fmla="*/ 1295 h 1349"/>
                <a:gd name="T2" fmla="*/ 0 w 111"/>
                <a:gd name="T3" fmla="*/ 1295 h 1349"/>
                <a:gd name="T4" fmla="*/ 56 w 111"/>
                <a:gd name="T5" fmla="*/ 1348 h 1349"/>
                <a:gd name="T6" fmla="*/ 110 w 111"/>
                <a:gd name="T7" fmla="*/ 1295 h 1349"/>
                <a:gd name="T8" fmla="*/ 110 w 111"/>
                <a:gd name="T9" fmla="*/ 53 h 1349"/>
                <a:gd name="T10" fmla="*/ 56 w 111"/>
                <a:gd name="T11" fmla="*/ 0 h 1349"/>
                <a:gd name="T12" fmla="*/ 0 w 111"/>
                <a:gd name="T13" fmla="*/ 53 h 1349"/>
                <a:gd name="T14" fmla="*/ 0 w 111"/>
                <a:gd name="T15" fmla="*/ 1295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349">
                  <a:moveTo>
                    <a:pt x="0" y="1295"/>
                  </a:moveTo>
                  <a:lnTo>
                    <a:pt x="0" y="1295"/>
                  </a:lnTo>
                  <a:cubicBezTo>
                    <a:pt x="0" y="1325"/>
                    <a:pt x="23" y="1348"/>
                    <a:pt x="56" y="1348"/>
                  </a:cubicBezTo>
                  <a:cubicBezTo>
                    <a:pt x="87" y="1348"/>
                    <a:pt x="110" y="1325"/>
                    <a:pt x="110" y="1295"/>
                  </a:cubicBezTo>
                  <a:cubicBezTo>
                    <a:pt x="110" y="53"/>
                    <a:pt x="110" y="53"/>
                    <a:pt x="110" y="53"/>
                  </a:cubicBezTo>
                  <a:cubicBezTo>
                    <a:pt x="110" y="23"/>
                    <a:pt x="87" y="0"/>
                    <a:pt x="56" y="0"/>
                  </a:cubicBezTo>
                  <a:cubicBezTo>
                    <a:pt x="23" y="0"/>
                    <a:pt x="0" y="23"/>
                    <a:pt x="0" y="53"/>
                  </a:cubicBezTo>
                  <a:lnTo>
                    <a:pt x="0" y="1295"/>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8" name="Freeform 12"/>
            <p:cNvSpPr>
              <a:spLocks noChangeArrowheads="1"/>
            </p:cNvSpPr>
            <p:nvPr/>
          </p:nvSpPr>
          <p:spPr bwMode="auto">
            <a:xfrm>
              <a:off x="3489325" y="1027113"/>
              <a:ext cx="1597025" cy="1887537"/>
            </a:xfrm>
            <a:custGeom>
              <a:avLst/>
              <a:gdLst>
                <a:gd name="T0" fmla="*/ 4435 w 4436"/>
                <a:gd name="T1" fmla="*/ 4420 h 5242"/>
                <a:gd name="T2" fmla="*/ 4435 w 4436"/>
                <a:gd name="T3" fmla="*/ 4420 h 5242"/>
                <a:gd name="T4" fmla="*/ 3612 w 4436"/>
                <a:gd name="T5" fmla="*/ 5241 h 5242"/>
                <a:gd name="T6" fmla="*/ 821 w 4436"/>
                <a:gd name="T7" fmla="*/ 5241 h 5242"/>
                <a:gd name="T8" fmla="*/ 0 w 4436"/>
                <a:gd name="T9" fmla="*/ 4420 h 5242"/>
                <a:gd name="T10" fmla="*/ 0 w 4436"/>
                <a:gd name="T11" fmla="*/ 823 h 5242"/>
                <a:gd name="T12" fmla="*/ 821 w 4436"/>
                <a:gd name="T13" fmla="*/ 0 h 5242"/>
                <a:gd name="T14" fmla="*/ 3612 w 4436"/>
                <a:gd name="T15" fmla="*/ 0 h 5242"/>
                <a:gd name="T16" fmla="*/ 4435 w 4436"/>
                <a:gd name="T17" fmla="*/ 823 h 5242"/>
                <a:gd name="T18" fmla="*/ 4435 w 4436"/>
                <a:gd name="T19" fmla="*/ 4420 h 5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36" h="5242">
                  <a:moveTo>
                    <a:pt x="4435" y="4420"/>
                  </a:moveTo>
                  <a:lnTo>
                    <a:pt x="4435" y="4420"/>
                  </a:lnTo>
                  <a:cubicBezTo>
                    <a:pt x="4435" y="4876"/>
                    <a:pt x="4071" y="5241"/>
                    <a:pt x="3612" y="5241"/>
                  </a:cubicBezTo>
                  <a:cubicBezTo>
                    <a:pt x="821" y="5241"/>
                    <a:pt x="821" y="5241"/>
                    <a:pt x="821" y="5241"/>
                  </a:cubicBezTo>
                  <a:cubicBezTo>
                    <a:pt x="372" y="5241"/>
                    <a:pt x="0" y="4876"/>
                    <a:pt x="0" y="4420"/>
                  </a:cubicBezTo>
                  <a:cubicBezTo>
                    <a:pt x="0" y="823"/>
                    <a:pt x="0" y="823"/>
                    <a:pt x="0" y="823"/>
                  </a:cubicBezTo>
                  <a:cubicBezTo>
                    <a:pt x="0" y="374"/>
                    <a:pt x="372" y="0"/>
                    <a:pt x="821" y="0"/>
                  </a:cubicBezTo>
                  <a:cubicBezTo>
                    <a:pt x="3612" y="0"/>
                    <a:pt x="3612" y="0"/>
                    <a:pt x="3612" y="0"/>
                  </a:cubicBezTo>
                  <a:cubicBezTo>
                    <a:pt x="4071" y="0"/>
                    <a:pt x="4435" y="374"/>
                    <a:pt x="4435" y="823"/>
                  </a:cubicBezTo>
                  <a:lnTo>
                    <a:pt x="4435" y="4420"/>
                  </a:ln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79" name="Freeform 13"/>
            <p:cNvSpPr>
              <a:spLocks noChangeArrowheads="1"/>
            </p:cNvSpPr>
            <p:nvPr/>
          </p:nvSpPr>
          <p:spPr bwMode="auto">
            <a:xfrm>
              <a:off x="3556000" y="1101725"/>
              <a:ext cx="1463675" cy="1736725"/>
            </a:xfrm>
            <a:custGeom>
              <a:avLst/>
              <a:gdLst>
                <a:gd name="T0" fmla="*/ 4063 w 4064"/>
                <a:gd name="T1" fmla="*/ 4210 h 4824"/>
                <a:gd name="T2" fmla="*/ 4063 w 4064"/>
                <a:gd name="T3" fmla="*/ 4210 h 4824"/>
                <a:gd name="T4" fmla="*/ 3451 w 4064"/>
                <a:gd name="T5" fmla="*/ 4823 h 4824"/>
                <a:gd name="T6" fmla="*/ 613 w 4064"/>
                <a:gd name="T7" fmla="*/ 4823 h 4824"/>
                <a:gd name="T8" fmla="*/ 0 w 4064"/>
                <a:gd name="T9" fmla="*/ 4210 h 4824"/>
                <a:gd name="T10" fmla="*/ 0 w 4064"/>
                <a:gd name="T11" fmla="*/ 613 h 4824"/>
                <a:gd name="T12" fmla="*/ 613 w 4064"/>
                <a:gd name="T13" fmla="*/ 0 h 4824"/>
                <a:gd name="T14" fmla="*/ 3451 w 4064"/>
                <a:gd name="T15" fmla="*/ 0 h 4824"/>
                <a:gd name="T16" fmla="*/ 4063 w 4064"/>
                <a:gd name="T17" fmla="*/ 613 h 4824"/>
                <a:gd name="T18" fmla="*/ 4063 w 4064"/>
                <a:gd name="T19" fmla="*/ 4210 h 4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4" h="4824">
                  <a:moveTo>
                    <a:pt x="4063" y="4210"/>
                  </a:moveTo>
                  <a:lnTo>
                    <a:pt x="4063" y="4210"/>
                  </a:lnTo>
                  <a:cubicBezTo>
                    <a:pt x="4063" y="4552"/>
                    <a:pt x="3785" y="4823"/>
                    <a:pt x="3451" y="4823"/>
                  </a:cubicBezTo>
                  <a:cubicBezTo>
                    <a:pt x="613" y="4823"/>
                    <a:pt x="613" y="4823"/>
                    <a:pt x="613" y="4823"/>
                  </a:cubicBezTo>
                  <a:cubicBezTo>
                    <a:pt x="271" y="4823"/>
                    <a:pt x="0" y="4552"/>
                    <a:pt x="0" y="4210"/>
                  </a:cubicBezTo>
                  <a:cubicBezTo>
                    <a:pt x="0" y="613"/>
                    <a:pt x="0" y="613"/>
                    <a:pt x="0" y="613"/>
                  </a:cubicBezTo>
                  <a:cubicBezTo>
                    <a:pt x="0" y="272"/>
                    <a:pt x="271" y="0"/>
                    <a:pt x="613" y="0"/>
                  </a:cubicBezTo>
                  <a:cubicBezTo>
                    <a:pt x="3451" y="0"/>
                    <a:pt x="3451" y="0"/>
                    <a:pt x="3451" y="0"/>
                  </a:cubicBezTo>
                  <a:cubicBezTo>
                    <a:pt x="3785" y="0"/>
                    <a:pt x="4063" y="272"/>
                    <a:pt x="4063" y="613"/>
                  </a:cubicBezTo>
                  <a:lnTo>
                    <a:pt x="4063" y="421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80" name="Freeform 14"/>
            <p:cNvSpPr>
              <a:spLocks noChangeArrowheads="1"/>
            </p:cNvSpPr>
            <p:nvPr/>
          </p:nvSpPr>
          <p:spPr bwMode="auto">
            <a:xfrm>
              <a:off x="5054600" y="1468438"/>
              <a:ext cx="98425" cy="312737"/>
            </a:xfrm>
            <a:custGeom>
              <a:avLst/>
              <a:gdLst>
                <a:gd name="T0" fmla="*/ 271 w 272"/>
                <a:gd name="T1" fmla="*/ 776 h 870"/>
                <a:gd name="T2" fmla="*/ 271 w 272"/>
                <a:gd name="T3" fmla="*/ 776 h 870"/>
                <a:gd name="T4" fmla="*/ 194 w 272"/>
                <a:gd name="T5" fmla="*/ 869 h 870"/>
                <a:gd name="T6" fmla="*/ 93 w 272"/>
                <a:gd name="T7" fmla="*/ 869 h 870"/>
                <a:gd name="T8" fmla="*/ 0 w 272"/>
                <a:gd name="T9" fmla="*/ 545 h 870"/>
                <a:gd name="T10" fmla="*/ 0 w 272"/>
                <a:gd name="T11" fmla="*/ 264 h 870"/>
                <a:gd name="T12" fmla="*/ 93 w 272"/>
                <a:gd name="T13" fmla="*/ 0 h 870"/>
                <a:gd name="T14" fmla="*/ 194 w 272"/>
                <a:gd name="T15" fmla="*/ 0 h 870"/>
                <a:gd name="T16" fmla="*/ 271 w 272"/>
                <a:gd name="T17" fmla="*/ 86 h 870"/>
                <a:gd name="T18" fmla="*/ 271 w 272"/>
                <a:gd name="T19" fmla="*/ 7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2" h="870">
                  <a:moveTo>
                    <a:pt x="271" y="776"/>
                  </a:moveTo>
                  <a:lnTo>
                    <a:pt x="271" y="776"/>
                  </a:lnTo>
                  <a:cubicBezTo>
                    <a:pt x="271" y="830"/>
                    <a:pt x="233" y="869"/>
                    <a:pt x="194" y="869"/>
                  </a:cubicBezTo>
                  <a:cubicBezTo>
                    <a:pt x="93" y="869"/>
                    <a:pt x="93" y="869"/>
                    <a:pt x="93" y="869"/>
                  </a:cubicBezTo>
                  <a:cubicBezTo>
                    <a:pt x="53" y="869"/>
                    <a:pt x="0" y="736"/>
                    <a:pt x="0" y="545"/>
                  </a:cubicBezTo>
                  <a:cubicBezTo>
                    <a:pt x="0" y="264"/>
                    <a:pt x="0" y="264"/>
                    <a:pt x="0" y="264"/>
                  </a:cubicBezTo>
                  <a:cubicBezTo>
                    <a:pt x="0" y="140"/>
                    <a:pt x="53" y="0"/>
                    <a:pt x="93" y="0"/>
                  </a:cubicBezTo>
                  <a:cubicBezTo>
                    <a:pt x="194" y="0"/>
                    <a:pt x="194" y="0"/>
                    <a:pt x="194" y="0"/>
                  </a:cubicBezTo>
                  <a:cubicBezTo>
                    <a:pt x="233" y="0"/>
                    <a:pt x="271" y="40"/>
                    <a:pt x="271" y="86"/>
                  </a:cubicBezTo>
                  <a:lnTo>
                    <a:pt x="271" y="776"/>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81" name="Picture Placeholder 6"/>
          <p:cNvSpPr>
            <a:spLocks noGrp="1"/>
          </p:cNvSpPr>
          <p:nvPr>
            <p:ph type="pic" sz="quarter" idx="20"/>
          </p:nvPr>
        </p:nvSpPr>
        <p:spPr>
          <a:xfrm>
            <a:off x="3497265" y="2798488"/>
            <a:ext cx="1331511" cy="1580893"/>
          </a:xfrm>
          <a:prstGeom prst="roundRect">
            <a:avLst>
              <a:gd name="adj" fmla="val 14393"/>
            </a:avLst>
          </a:prstGeo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17277327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2">
                                            <p:txEl>
                                              <p:pRg st="0" end="0"/>
                                            </p:txEl>
                                          </p:spTgt>
                                        </p:tgtEl>
                                        <p:attrNameLst>
                                          <p:attrName>style.visibility</p:attrName>
                                        </p:attrNameLst>
                                      </p:cBhvr>
                                      <p:to>
                                        <p:strVal val="visible"/>
                                      </p:to>
                                    </p:set>
                                    <p:animEffect transition="in" filter="fade">
                                      <p:cBhvr>
                                        <p:cTn id="15" dur="500"/>
                                        <p:tgtEl>
                                          <p:spTgt spid="52">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65"/>
                                        </p:tgtEl>
                                        <p:attrNameLst>
                                          <p:attrName>style.visibility</p:attrName>
                                        </p:attrNameLst>
                                      </p:cBhvr>
                                      <p:to>
                                        <p:strVal val="visible"/>
                                      </p:to>
                                    </p:set>
                                    <p:animEffect transition="in" filter="fade">
                                      <p:cBhvr>
                                        <p:cTn id="24" dur="500"/>
                                        <p:tgtEl>
                                          <p:spTgt spid="65"/>
                                        </p:tgtEl>
                                      </p:cBhvr>
                                    </p:animEffect>
                                  </p:childTnLst>
                                </p:cTn>
                              </p:par>
                            </p:childTnLst>
                          </p:cTn>
                        </p:par>
                        <p:par>
                          <p:cTn id="25" fill="hold">
                            <p:stCondLst>
                              <p:cond delay="2500"/>
                            </p:stCondLst>
                            <p:childTnLst>
                              <p:par>
                                <p:cTn id="26" presetID="2" presetClass="entr" presetSubtype="1" fill="hold" nodeType="afterEffect">
                                  <p:stCondLst>
                                    <p:cond delay="0"/>
                                  </p:stCondLst>
                                  <p:childTnLst>
                                    <p:set>
                                      <p:cBhvr>
                                        <p:cTn id="27" dur="1" fill="hold">
                                          <p:stCondLst>
                                            <p:cond delay="0"/>
                                          </p:stCondLst>
                                        </p:cTn>
                                        <p:tgtEl>
                                          <p:spTgt spid="74"/>
                                        </p:tgtEl>
                                        <p:attrNameLst>
                                          <p:attrName>style.visibility</p:attrName>
                                        </p:attrNameLst>
                                      </p:cBhvr>
                                      <p:to>
                                        <p:strVal val="visible"/>
                                      </p:to>
                                    </p:set>
                                    <p:anim calcmode="lin" valueType="num">
                                      <p:cBhvr additive="base">
                                        <p:cTn id="28" dur="500" fill="hold"/>
                                        <p:tgtEl>
                                          <p:spTgt spid="74"/>
                                        </p:tgtEl>
                                        <p:attrNameLst>
                                          <p:attrName>ppt_x</p:attrName>
                                        </p:attrNameLst>
                                      </p:cBhvr>
                                      <p:tavLst>
                                        <p:tav tm="0">
                                          <p:val>
                                            <p:strVal val="#ppt_x"/>
                                          </p:val>
                                        </p:tav>
                                        <p:tav tm="100000">
                                          <p:val>
                                            <p:strVal val="#ppt_x"/>
                                          </p:val>
                                        </p:tav>
                                      </p:tavLst>
                                    </p:anim>
                                    <p:anim calcmode="lin" valueType="num">
                                      <p:cBhvr additive="base">
                                        <p:cTn id="29" dur="500" fill="hold"/>
                                        <p:tgtEl>
                                          <p:spTgt spid="74"/>
                                        </p:tgtEl>
                                        <p:attrNameLst>
                                          <p:attrName>ppt_y</p:attrName>
                                        </p:attrNameLst>
                                      </p:cBhvr>
                                      <p:tavLst>
                                        <p:tav tm="0">
                                          <p:val>
                                            <p:strVal val="0-#ppt_h/2"/>
                                          </p:val>
                                        </p:tav>
                                        <p:tav tm="100000">
                                          <p:val>
                                            <p:strVal val="#ppt_y"/>
                                          </p:val>
                                        </p:tav>
                                      </p:tavLst>
                                    </p:anim>
                                  </p:childTnLst>
                                </p:cTn>
                              </p:par>
                            </p:childTnLst>
                          </p:cTn>
                        </p:par>
                        <p:par>
                          <p:cTn id="30" fill="hold">
                            <p:stCondLst>
                              <p:cond delay="30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81"/>
                                        </p:tgtEl>
                                        <p:attrNameLst>
                                          <p:attrName>style.visibility</p:attrName>
                                        </p:attrNameLst>
                                      </p:cBhvr>
                                      <p:to>
                                        <p:strVal val="visible"/>
                                      </p:to>
                                    </p:set>
                                    <p:animEffect transition="in" filter="fade">
                                      <p:cBhvr>
                                        <p:cTn id="33" dur="500"/>
                                        <p:tgtEl>
                                          <p:spTgt spid="81"/>
                                        </p:tgtEl>
                                      </p:cBhvr>
                                    </p:animEffect>
                                  </p:childTnLst>
                                </p:cTn>
                              </p:par>
                            </p:childTnLst>
                          </p:cTn>
                        </p:par>
                        <p:par>
                          <p:cTn id="34" fill="hold">
                            <p:stCondLst>
                              <p:cond delay="3500"/>
                            </p:stCondLst>
                            <p:childTnLst>
                              <p:par>
                                <p:cTn id="35" presetID="2" presetClass="entr" presetSubtype="1" fill="hold" nodeType="afterEffect">
                                  <p:stCondLst>
                                    <p:cond delay="0"/>
                                  </p:stCondLst>
                                  <p:childTnLst>
                                    <p:set>
                                      <p:cBhvr>
                                        <p:cTn id="36" dur="1" fill="hold">
                                          <p:stCondLst>
                                            <p:cond delay="0"/>
                                          </p:stCondLst>
                                        </p:cTn>
                                        <p:tgtEl>
                                          <p:spTgt spid="66"/>
                                        </p:tgtEl>
                                        <p:attrNameLst>
                                          <p:attrName>style.visibility</p:attrName>
                                        </p:attrNameLst>
                                      </p:cBhvr>
                                      <p:to>
                                        <p:strVal val="visible"/>
                                      </p:to>
                                    </p:set>
                                    <p:anim calcmode="lin" valueType="num">
                                      <p:cBhvr additive="base">
                                        <p:cTn id="37" dur="500" fill="hold"/>
                                        <p:tgtEl>
                                          <p:spTgt spid="66"/>
                                        </p:tgtEl>
                                        <p:attrNameLst>
                                          <p:attrName>ppt_x</p:attrName>
                                        </p:attrNameLst>
                                      </p:cBhvr>
                                      <p:tavLst>
                                        <p:tav tm="0">
                                          <p:val>
                                            <p:strVal val="#ppt_x"/>
                                          </p:val>
                                        </p:tav>
                                        <p:tav tm="100000">
                                          <p:val>
                                            <p:strVal val="#ppt_x"/>
                                          </p:val>
                                        </p:tav>
                                      </p:tavLst>
                                    </p:anim>
                                    <p:anim calcmode="lin" valueType="num">
                                      <p:cBhvr additive="base">
                                        <p:cTn id="38" dur="500" fill="hold"/>
                                        <p:tgtEl>
                                          <p:spTgt spid="66"/>
                                        </p:tgtEl>
                                        <p:attrNameLst>
                                          <p:attrName>ppt_y</p:attrName>
                                        </p:attrNameLst>
                                      </p:cBhvr>
                                      <p:tavLst>
                                        <p:tav tm="0">
                                          <p:val>
                                            <p:strVal val="0-#ppt_h/2"/>
                                          </p:val>
                                        </p:tav>
                                        <p:tav tm="100000">
                                          <p:val>
                                            <p:strVal val="#ppt_y"/>
                                          </p:val>
                                        </p:tav>
                                      </p:tavLst>
                                    </p:anim>
                                  </p:childTnLst>
                                </p:cTn>
                              </p:par>
                            </p:childTnLst>
                          </p:cTn>
                        </p:par>
                        <p:par>
                          <p:cTn id="39" fill="hold">
                            <p:stCondLst>
                              <p:cond delay="4000"/>
                            </p:stCondLst>
                            <p:childTnLst>
                              <p:par>
                                <p:cTn id="40" presetID="10" presetClass="entr" presetSubtype="0" fill="hold" grpId="0" nodeType="afterEffect" nodePh="1">
                                  <p:stCondLst>
                                    <p:cond delay="0"/>
                                  </p:stCondLst>
                                  <p:endCondLst>
                                    <p:cond evt="begin" delay="0">
                                      <p:tn val="40"/>
                                    </p:cond>
                                  </p:end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2" grpId="0" build="p">
        <p:tmplLst>
          <p:tmpl lvl="1">
            <p:tnLst>
              <p:par>
                <p:cTn presetID="10"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3" grpId="0"/>
      <p:bldP spid="65" grpId="0"/>
      <p:bldP spid="73" grpId="0"/>
      <p:bldP spid="81"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54_mockup_06">
    <p:spTree>
      <p:nvGrpSpPr>
        <p:cNvPr id="1" name=""/>
        <p:cNvGrpSpPr/>
        <p:nvPr/>
      </p:nvGrpSpPr>
      <p:grpSpPr>
        <a:xfrm>
          <a:off x="0" y="0"/>
          <a:ext cx="0" cy="0"/>
          <a:chOff x="0" y="0"/>
          <a:chExt cx="0" cy="0"/>
        </a:xfrm>
      </p:grpSpPr>
      <p:sp>
        <p:nvSpPr>
          <p:cNvPr id="53"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54" name="Rectangle 53"/>
          <p:cNvSpPr/>
          <p:nvPr/>
        </p:nvSpPr>
        <p:spPr>
          <a:xfrm>
            <a:off x="0" y="-2"/>
            <a:ext cx="12192000" cy="4589491"/>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51" name="Subtitle 2"/>
          <p:cNvSpPr>
            <a:spLocks noGrp="1"/>
          </p:cNvSpPr>
          <p:nvPr>
            <p:ph type="subTitle" idx="1"/>
          </p:nvPr>
        </p:nvSpPr>
        <p:spPr>
          <a:xfrm>
            <a:off x="3021453" y="577287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52" name="Title 1"/>
          <p:cNvSpPr>
            <a:spLocks noGrp="1"/>
          </p:cNvSpPr>
          <p:nvPr>
            <p:ph type="ctrTitle"/>
          </p:nvPr>
        </p:nvSpPr>
        <p:spPr>
          <a:xfrm>
            <a:off x="3019977" y="519175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55" name="Group 54"/>
          <p:cNvGrpSpPr/>
          <p:nvPr/>
        </p:nvGrpSpPr>
        <p:grpSpPr>
          <a:xfrm>
            <a:off x="5015351" y="732572"/>
            <a:ext cx="2181060" cy="4386013"/>
            <a:chOff x="2802395" y="1411406"/>
            <a:chExt cx="1799374" cy="3618461"/>
          </a:xfrm>
        </p:grpSpPr>
        <p:sp>
          <p:nvSpPr>
            <p:cNvPr id="56" name="Line 1"/>
            <p:cNvSpPr>
              <a:spLocks noChangeShapeType="1"/>
            </p:cNvSpPr>
            <p:nvPr/>
          </p:nvSpPr>
          <p:spPr bwMode="auto">
            <a:xfrm>
              <a:off x="2802395" y="1856769"/>
              <a:ext cx="896" cy="799323"/>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57" name="Line 2"/>
            <p:cNvSpPr>
              <a:spLocks noChangeShapeType="1"/>
            </p:cNvSpPr>
            <p:nvPr/>
          </p:nvSpPr>
          <p:spPr bwMode="auto">
            <a:xfrm>
              <a:off x="4600873" y="1856769"/>
              <a:ext cx="896" cy="223129"/>
            </a:xfrm>
            <a:prstGeom prst="line">
              <a:avLst/>
            </a:prstGeom>
            <a:noFill/>
            <a:ln w="15120" cap="flat">
              <a:solidFill>
                <a:srgbClr val="36090A"/>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2400"/>
            </a:p>
          </p:txBody>
        </p:sp>
        <p:sp>
          <p:nvSpPr>
            <p:cNvPr id="58" name="Freeform 3"/>
            <p:cNvSpPr>
              <a:spLocks noChangeArrowheads="1"/>
            </p:cNvSpPr>
            <p:nvPr/>
          </p:nvSpPr>
          <p:spPr bwMode="auto">
            <a:xfrm>
              <a:off x="2807772"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solidFill>
              <a:srgbClr val="16181C"/>
            </a:solidFill>
            <a:ln w="9525" cap="flat">
              <a:solidFill>
                <a:srgbClr val="36090A"/>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9" name="Freeform 4"/>
            <p:cNvSpPr>
              <a:spLocks noChangeArrowheads="1"/>
            </p:cNvSpPr>
            <p:nvPr/>
          </p:nvSpPr>
          <p:spPr bwMode="auto">
            <a:xfrm>
              <a:off x="2807771" y="1411406"/>
              <a:ext cx="1793102" cy="3618461"/>
            </a:xfrm>
            <a:custGeom>
              <a:avLst/>
              <a:gdLst>
                <a:gd name="T0" fmla="*/ 0 w 8826"/>
                <a:gd name="T1" fmla="*/ 787 h 17805"/>
                <a:gd name="T2" fmla="*/ 0 w 8826"/>
                <a:gd name="T3" fmla="*/ 787 h 17805"/>
                <a:gd name="T4" fmla="*/ 14 w 8826"/>
                <a:gd name="T5" fmla="*/ 16806 h 17805"/>
                <a:gd name="T6" fmla="*/ 857 w 8826"/>
                <a:gd name="T7" fmla="*/ 17453 h 17805"/>
                <a:gd name="T8" fmla="*/ 8277 w 8826"/>
                <a:gd name="T9" fmla="*/ 17396 h 17805"/>
                <a:gd name="T10" fmla="*/ 8798 w 8826"/>
                <a:gd name="T11" fmla="*/ 16708 h 17805"/>
                <a:gd name="T12" fmla="*/ 8798 w 8826"/>
                <a:gd name="T13" fmla="*/ 787 h 17805"/>
                <a:gd name="T14" fmla="*/ 8123 w 8826"/>
                <a:gd name="T15" fmla="*/ 197 h 17805"/>
                <a:gd name="T16" fmla="*/ 4567 w 8826"/>
                <a:gd name="T17" fmla="*/ 0 h 17805"/>
                <a:gd name="T18" fmla="*/ 478 w 8826"/>
                <a:gd name="T19" fmla="*/ 253 h 17805"/>
                <a:gd name="T20" fmla="*/ 0 w 8826"/>
                <a:gd name="T21" fmla="*/ 787 h 17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26" h="17805">
                  <a:moveTo>
                    <a:pt x="0" y="787"/>
                  </a:moveTo>
                  <a:lnTo>
                    <a:pt x="0" y="787"/>
                  </a:lnTo>
                  <a:cubicBezTo>
                    <a:pt x="14" y="16806"/>
                    <a:pt x="14" y="16806"/>
                    <a:pt x="14" y="16806"/>
                  </a:cubicBezTo>
                  <a:cubicBezTo>
                    <a:pt x="28" y="17186"/>
                    <a:pt x="422" y="17368"/>
                    <a:pt x="857" y="17453"/>
                  </a:cubicBezTo>
                  <a:cubicBezTo>
                    <a:pt x="2206" y="17705"/>
                    <a:pt x="6788" y="17804"/>
                    <a:pt x="8277" y="17396"/>
                  </a:cubicBezTo>
                  <a:cubicBezTo>
                    <a:pt x="8825" y="17242"/>
                    <a:pt x="8798" y="16764"/>
                    <a:pt x="8798" y="16708"/>
                  </a:cubicBezTo>
                  <a:cubicBezTo>
                    <a:pt x="8798" y="16623"/>
                    <a:pt x="8798" y="787"/>
                    <a:pt x="8798" y="787"/>
                  </a:cubicBezTo>
                  <a:cubicBezTo>
                    <a:pt x="8798" y="787"/>
                    <a:pt x="8825" y="338"/>
                    <a:pt x="8123" y="197"/>
                  </a:cubicBezTo>
                  <a:cubicBezTo>
                    <a:pt x="8123" y="197"/>
                    <a:pt x="6943" y="0"/>
                    <a:pt x="4567" y="0"/>
                  </a:cubicBezTo>
                  <a:cubicBezTo>
                    <a:pt x="2235" y="0"/>
                    <a:pt x="1349" y="70"/>
                    <a:pt x="478" y="253"/>
                  </a:cubicBezTo>
                  <a:cubicBezTo>
                    <a:pt x="295" y="281"/>
                    <a:pt x="0" y="520"/>
                    <a:pt x="0" y="787"/>
                  </a:cubicBezTo>
                </a:path>
              </a:pathLst>
            </a:custGeom>
            <a:noFill/>
            <a:ln w="20160" cap="flat">
              <a:solidFill>
                <a:schemeClr val="tx1"/>
              </a:solidFill>
              <a:round/>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solidFill>
                  <a:schemeClr val="tx1"/>
                </a:solidFill>
              </a:endParaRPr>
            </a:p>
          </p:txBody>
        </p:sp>
        <p:sp>
          <p:nvSpPr>
            <p:cNvPr id="60" name="Freeform 8"/>
            <p:cNvSpPr>
              <a:spLocks noChangeArrowheads="1"/>
            </p:cNvSpPr>
            <p:nvPr/>
          </p:nvSpPr>
          <p:spPr bwMode="auto">
            <a:xfrm>
              <a:off x="3073018" y="1562848"/>
              <a:ext cx="43013" cy="43013"/>
            </a:xfrm>
            <a:custGeom>
              <a:avLst/>
              <a:gdLst>
                <a:gd name="T0" fmla="*/ 211 w 212"/>
                <a:gd name="T1" fmla="*/ 112 h 212"/>
                <a:gd name="T2" fmla="*/ 211 w 212"/>
                <a:gd name="T3" fmla="*/ 112 h 212"/>
                <a:gd name="T4" fmla="*/ 112 w 212"/>
                <a:gd name="T5" fmla="*/ 211 h 212"/>
                <a:gd name="T6" fmla="*/ 0 w 212"/>
                <a:gd name="T7" fmla="*/ 112 h 212"/>
                <a:gd name="T8" fmla="*/ 112 w 212"/>
                <a:gd name="T9" fmla="*/ 0 h 212"/>
                <a:gd name="T10" fmla="*/ 211 w 212"/>
                <a:gd name="T11" fmla="*/ 112 h 212"/>
              </a:gdLst>
              <a:ahLst/>
              <a:cxnLst>
                <a:cxn ang="0">
                  <a:pos x="T0" y="T1"/>
                </a:cxn>
                <a:cxn ang="0">
                  <a:pos x="T2" y="T3"/>
                </a:cxn>
                <a:cxn ang="0">
                  <a:pos x="T4" y="T5"/>
                </a:cxn>
                <a:cxn ang="0">
                  <a:pos x="T6" y="T7"/>
                </a:cxn>
                <a:cxn ang="0">
                  <a:pos x="T8" y="T9"/>
                </a:cxn>
                <a:cxn ang="0">
                  <a:pos x="T10" y="T11"/>
                </a:cxn>
              </a:cxnLst>
              <a:rect l="0" t="0" r="r" b="b"/>
              <a:pathLst>
                <a:path w="212" h="212">
                  <a:moveTo>
                    <a:pt x="211" y="112"/>
                  </a:moveTo>
                  <a:lnTo>
                    <a:pt x="211" y="112"/>
                  </a:lnTo>
                  <a:cubicBezTo>
                    <a:pt x="211" y="169"/>
                    <a:pt x="169" y="211"/>
                    <a:pt x="112" y="211"/>
                  </a:cubicBezTo>
                  <a:cubicBezTo>
                    <a:pt x="56" y="211"/>
                    <a:pt x="0" y="169"/>
                    <a:pt x="0" y="112"/>
                  </a:cubicBezTo>
                  <a:cubicBezTo>
                    <a:pt x="0" y="56"/>
                    <a:pt x="56" y="0"/>
                    <a:pt x="112" y="0"/>
                  </a:cubicBezTo>
                  <a:cubicBezTo>
                    <a:pt x="169" y="0"/>
                    <a:pt x="211" y="56"/>
                    <a:pt x="211" y="112"/>
                  </a:cubicBezTo>
                </a:path>
              </a:pathLst>
            </a:custGeom>
            <a:solidFill>
              <a:srgbClr val="51515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1" name="Freeform 9"/>
            <p:cNvSpPr>
              <a:spLocks noChangeArrowheads="1"/>
            </p:cNvSpPr>
            <p:nvPr/>
          </p:nvSpPr>
          <p:spPr bwMode="auto">
            <a:xfrm>
              <a:off x="3073018" y="1562848"/>
              <a:ext cx="43013" cy="45701"/>
            </a:xfrm>
            <a:custGeom>
              <a:avLst/>
              <a:gdLst>
                <a:gd name="T0" fmla="*/ 112 w 212"/>
                <a:gd name="T1" fmla="*/ 0 h 226"/>
                <a:gd name="T2" fmla="*/ 112 w 212"/>
                <a:gd name="T3" fmla="*/ 0 h 226"/>
                <a:gd name="T4" fmla="*/ 0 w 212"/>
                <a:gd name="T5" fmla="*/ 112 h 226"/>
                <a:gd name="T6" fmla="*/ 99 w 212"/>
                <a:gd name="T7" fmla="*/ 225 h 226"/>
                <a:gd name="T8" fmla="*/ 112 w 212"/>
                <a:gd name="T9" fmla="*/ 225 h 226"/>
                <a:gd name="T10" fmla="*/ 211 w 212"/>
                <a:gd name="T11" fmla="*/ 112 h 226"/>
                <a:gd name="T12" fmla="*/ 211 w 212"/>
                <a:gd name="T13" fmla="*/ 112 h 226"/>
                <a:gd name="T14" fmla="*/ 211 w 212"/>
                <a:gd name="T15" fmla="*/ 112 h 226"/>
                <a:gd name="T16" fmla="*/ 112 w 212"/>
                <a:gd name="T17" fmla="*/ 211 h 226"/>
                <a:gd name="T18" fmla="*/ 0 w 212"/>
                <a:gd name="T19" fmla="*/ 112 h 226"/>
                <a:gd name="T20" fmla="*/ 112 w 212"/>
                <a:gd name="T21" fmla="*/ 0 h 226"/>
                <a:gd name="T22" fmla="*/ 211 w 212"/>
                <a:gd name="T23" fmla="*/ 112 h 226"/>
                <a:gd name="T24" fmla="*/ 211 w 212"/>
                <a:gd name="T25" fmla="*/ 112 h 226"/>
                <a:gd name="T26" fmla="*/ 211 w 212"/>
                <a:gd name="T27" fmla="*/ 112 h 226"/>
                <a:gd name="T28" fmla="*/ 211 w 212"/>
                <a:gd name="T29" fmla="*/ 112 h 226"/>
                <a:gd name="T30" fmla="*/ 112 w 212"/>
                <a:gd name="T3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2" h="226">
                  <a:moveTo>
                    <a:pt x="112" y="0"/>
                  </a:moveTo>
                  <a:lnTo>
                    <a:pt x="112" y="0"/>
                  </a:lnTo>
                  <a:cubicBezTo>
                    <a:pt x="42" y="0"/>
                    <a:pt x="0" y="42"/>
                    <a:pt x="0" y="112"/>
                  </a:cubicBezTo>
                  <a:cubicBezTo>
                    <a:pt x="0" y="169"/>
                    <a:pt x="42" y="211"/>
                    <a:pt x="99" y="225"/>
                  </a:cubicBezTo>
                  <a:cubicBezTo>
                    <a:pt x="112" y="225"/>
                    <a:pt x="112" y="225"/>
                    <a:pt x="112" y="225"/>
                  </a:cubicBezTo>
                  <a:cubicBezTo>
                    <a:pt x="169" y="211"/>
                    <a:pt x="211" y="169"/>
                    <a:pt x="211" y="112"/>
                  </a:cubicBezTo>
                  <a:lnTo>
                    <a:pt x="211" y="112"/>
                  </a:lnTo>
                  <a:lnTo>
                    <a:pt x="211" y="112"/>
                  </a:lnTo>
                  <a:cubicBezTo>
                    <a:pt x="211" y="169"/>
                    <a:pt x="169" y="211"/>
                    <a:pt x="112" y="211"/>
                  </a:cubicBezTo>
                  <a:cubicBezTo>
                    <a:pt x="56" y="211"/>
                    <a:pt x="0" y="169"/>
                    <a:pt x="0" y="112"/>
                  </a:cubicBezTo>
                  <a:cubicBezTo>
                    <a:pt x="0" y="56"/>
                    <a:pt x="56" y="0"/>
                    <a:pt x="112" y="0"/>
                  </a:cubicBezTo>
                  <a:cubicBezTo>
                    <a:pt x="169" y="0"/>
                    <a:pt x="211" y="56"/>
                    <a:pt x="211" y="112"/>
                  </a:cubicBezTo>
                  <a:lnTo>
                    <a:pt x="211" y="112"/>
                  </a:lnTo>
                  <a:lnTo>
                    <a:pt x="211" y="112"/>
                  </a:lnTo>
                  <a:lnTo>
                    <a:pt x="211" y="112"/>
                  </a:lnTo>
                  <a:cubicBezTo>
                    <a:pt x="211" y="42"/>
                    <a:pt x="169" y="0"/>
                    <a:pt x="112" y="0"/>
                  </a:cubicBezTo>
                </a:path>
              </a:pathLst>
            </a:custGeom>
            <a:solidFill>
              <a:srgbClr val="101112"/>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2" name="Freeform 10"/>
            <p:cNvSpPr>
              <a:spLocks noChangeArrowheads="1"/>
            </p:cNvSpPr>
            <p:nvPr/>
          </p:nvSpPr>
          <p:spPr bwMode="auto">
            <a:xfrm>
              <a:off x="3073018" y="1562848"/>
              <a:ext cx="43013" cy="43013"/>
            </a:xfrm>
            <a:custGeom>
              <a:avLst/>
              <a:gdLst>
                <a:gd name="T0" fmla="*/ 112 w 212"/>
                <a:gd name="T1" fmla="*/ 0 h 212"/>
                <a:gd name="T2" fmla="*/ 112 w 212"/>
                <a:gd name="T3" fmla="*/ 0 h 212"/>
                <a:gd name="T4" fmla="*/ 0 w 212"/>
                <a:gd name="T5" fmla="*/ 112 h 212"/>
                <a:gd name="T6" fmla="*/ 112 w 212"/>
                <a:gd name="T7" fmla="*/ 211 h 212"/>
                <a:gd name="T8" fmla="*/ 211 w 212"/>
                <a:gd name="T9" fmla="*/ 112 h 212"/>
                <a:gd name="T10" fmla="*/ 211 w 212"/>
                <a:gd name="T11" fmla="*/ 112 h 212"/>
                <a:gd name="T12" fmla="*/ 197 w 212"/>
                <a:gd name="T13" fmla="*/ 112 h 212"/>
                <a:gd name="T14" fmla="*/ 169 w 212"/>
                <a:gd name="T15" fmla="*/ 169 h 212"/>
                <a:gd name="T16" fmla="*/ 112 w 212"/>
                <a:gd name="T17" fmla="*/ 197 h 212"/>
                <a:gd name="T18" fmla="*/ 42 w 212"/>
                <a:gd name="T19" fmla="*/ 169 h 212"/>
                <a:gd name="T20" fmla="*/ 14 w 212"/>
                <a:gd name="T21" fmla="*/ 112 h 212"/>
                <a:gd name="T22" fmla="*/ 42 w 212"/>
                <a:gd name="T23" fmla="*/ 42 h 212"/>
                <a:gd name="T24" fmla="*/ 112 w 212"/>
                <a:gd name="T25" fmla="*/ 14 h 212"/>
                <a:gd name="T26" fmla="*/ 169 w 212"/>
                <a:gd name="T27" fmla="*/ 42 h 212"/>
                <a:gd name="T28" fmla="*/ 197 w 212"/>
                <a:gd name="T29" fmla="*/ 112 h 212"/>
                <a:gd name="T30" fmla="*/ 211 w 212"/>
                <a:gd name="T31" fmla="*/ 112 h 212"/>
                <a:gd name="T32" fmla="*/ 112 w 212"/>
                <a:gd name="T33"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212">
                  <a:moveTo>
                    <a:pt x="112" y="0"/>
                  </a:moveTo>
                  <a:lnTo>
                    <a:pt x="112" y="0"/>
                  </a:lnTo>
                  <a:cubicBezTo>
                    <a:pt x="56" y="0"/>
                    <a:pt x="0" y="56"/>
                    <a:pt x="0" y="112"/>
                  </a:cubicBezTo>
                  <a:cubicBezTo>
                    <a:pt x="0" y="169"/>
                    <a:pt x="56" y="211"/>
                    <a:pt x="112" y="211"/>
                  </a:cubicBezTo>
                  <a:cubicBezTo>
                    <a:pt x="169" y="211"/>
                    <a:pt x="211" y="169"/>
                    <a:pt x="211" y="112"/>
                  </a:cubicBezTo>
                  <a:lnTo>
                    <a:pt x="211" y="112"/>
                  </a:lnTo>
                  <a:cubicBezTo>
                    <a:pt x="197" y="112"/>
                    <a:pt x="197" y="112"/>
                    <a:pt x="197" y="112"/>
                  </a:cubicBezTo>
                  <a:cubicBezTo>
                    <a:pt x="197" y="126"/>
                    <a:pt x="183" y="155"/>
                    <a:pt x="169" y="169"/>
                  </a:cubicBezTo>
                  <a:cubicBezTo>
                    <a:pt x="155" y="183"/>
                    <a:pt x="127" y="197"/>
                    <a:pt x="112" y="197"/>
                  </a:cubicBezTo>
                  <a:cubicBezTo>
                    <a:pt x="85" y="197"/>
                    <a:pt x="56" y="183"/>
                    <a:pt x="42" y="169"/>
                  </a:cubicBezTo>
                  <a:cubicBezTo>
                    <a:pt x="28" y="155"/>
                    <a:pt x="14" y="126"/>
                    <a:pt x="14" y="112"/>
                  </a:cubicBezTo>
                  <a:cubicBezTo>
                    <a:pt x="14" y="85"/>
                    <a:pt x="28" y="56"/>
                    <a:pt x="42" y="42"/>
                  </a:cubicBezTo>
                  <a:cubicBezTo>
                    <a:pt x="56" y="28"/>
                    <a:pt x="85" y="14"/>
                    <a:pt x="112" y="14"/>
                  </a:cubicBezTo>
                  <a:cubicBezTo>
                    <a:pt x="127" y="14"/>
                    <a:pt x="155" y="28"/>
                    <a:pt x="169" y="42"/>
                  </a:cubicBezTo>
                  <a:cubicBezTo>
                    <a:pt x="183" y="56"/>
                    <a:pt x="197" y="85"/>
                    <a:pt x="197" y="112"/>
                  </a:cubicBezTo>
                  <a:cubicBezTo>
                    <a:pt x="211" y="112"/>
                    <a:pt x="211" y="112"/>
                    <a:pt x="211" y="112"/>
                  </a:cubicBezTo>
                  <a:cubicBezTo>
                    <a:pt x="211" y="56"/>
                    <a:pt x="169" y="0"/>
                    <a:pt x="112" y="0"/>
                  </a:cubicBezTo>
                </a:path>
              </a:pathLst>
            </a:custGeom>
            <a:solidFill>
              <a:srgbClr val="1C1C1C"/>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3" name="Freeform 23"/>
            <p:cNvSpPr>
              <a:spLocks noChangeArrowheads="1"/>
            </p:cNvSpPr>
            <p:nvPr/>
          </p:nvSpPr>
          <p:spPr bwMode="auto">
            <a:xfrm>
              <a:off x="2867811" y="1699951"/>
              <a:ext cx="1653309" cy="2906956"/>
            </a:xfrm>
            <a:custGeom>
              <a:avLst/>
              <a:gdLst>
                <a:gd name="T0" fmla="*/ 8137 w 8138"/>
                <a:gd name="T1" fmla="*/ 14304 h 14305"/>
                <a:gd name="T2" fmla="*/ 0 w 8138"/>
                <a:gd name="T3" fmla="*/ 14304 h 14305"/>
                <a:gd name="T4" fmla="*/ 0 w 8138"/>
                <a:gd name="T5" fmla="*/ 0 h 14305"/>
                <a:gd name="T6" fmla="*/ 8137 w 8138"/>
                <a:gd name="T7" fmla="*/ 0 h 14305"/>
                <a:gd name="T8" fmla="*/ 8137 w 8138"/>
                <a:gd name="T9" fmla="*/ 14304 h 14305"/>
              </a:gdLst>
              <a:ahLst/>
              <a:cxnLst>
                <a:cxn ang="0">
                  <a:pos x="T0" y="T1"/>
                </a:cxn>
                <a:cxn ang="0">
                  <a:pos x="T2" y="T3"/>
                </a:cxn>
                <a:cxn ang="0">
                  <a:pos x="T4" y="T5"/>
                </a:cxn>
                <a:cxn ang="0">
                  <a:pos x="T6" y="T7"/>
                </a:cxn>
                <a:cxn ang="0">
                  <a:pos x="T8" y="T9"/>
                </a:cxn>
              </a:cxnLst>
              <a:rect l="0" t="0" r="r" b="b"/>
              <a:pathLst>
                <a:path w="8138" h="14305">
                  <a:moveTo>
                    <a:pt x="8137" y="14304"/>
                  </a:moveTo>
                  <a:lnTo>
                    <a:pt x="0" y="14304"/>
                  </a:lnTo>
                  <a:lnTo>
                    <a:pt x="0" y="0"/>
                  </a:lnTo>
                  <a:lnTo>
                    <a:pt x="8137" y="0"/>
                  </a:lnTo>
                  <a:lnTo>
                    <a:pt x="8137" y="14304"/>
                  </a:lnTo>
                </a:path>
              </a:pathLst>
            </a:custGeom>
            <a:solidFill>
              <a:srgbClr val="333333"/>
            </a:solidFill>
            <a:ln>
              <a:noFill/>
            </a:ln>
            <a:effectLst/>
            <a:extLst>
              <a:ext uri="{91240B29-F687-4f45-9708-019B960494DF}">
                <a14:hiddenLine xmlns:a14="http://schemas.microsoft.com/office/drawing/2010/main" xmlns="" w="9525" cap="flat">
                  <a:solidFill>
                    <a:srgbClr val="36090A"/>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4" name="Freeform 5"/>
            <p:cNvSpPr>
              <a:spLocks noChangeArrowheads="1"/>
            </p:cNvSpPr>
            <p:nvPr/>
          </p:nvSpPr>
          <p:spPr bwMode="auto">
            <a:xfrm>
              <a:off x="3655215" y="1539549"/>
              <a:ext cx="84772" cy="77065"/>
            </a:xfrm>
            <a:custGeom>
              <a:avLst/>
              <a:gdLst>
                <a:gd name="T0" fmla="*/ 379 w 380"/>
                <a:gd name="T1" fmla="*/ 197 h 380"/>
                <a:gd name="T2" fmla="*/ 379 w 380"/>
                <a:gd name="T3" fmla="*/ 197 h 380"/>
                <a:gd name="T4" fmla="*/ 183 w 380"/>
                <a:gd name="T5" fmla="*/ 379 h 380"/>
                <a:gd name="T6" fmla="*/ 0 w 380"/>
                <a:gd name="T7" fmla="*/ 197 h 380"/>
                <a:gd name="T8" fmla="*/ 183 w 380"/>
                <a:gd name="T9" fmla="*/ 0 h 380"/>
                <a:gd name="T10" fmla="*/ 379 w 380"/>
                <a:gd name="T11" fmla="*/ 197 h 380"/>
              </a:gdLst>
              <a:ahLst/>
              <a:cxnLst>
                <a:cxn ang="0">
                  <a:pos x="T0" y="T1"/>
                </a:cxn>
                <a:cxn ang="0">
                  <a:pos x="T2" y="T3"/>
                </a:cxn>
                <a:cxn ang="0">
                  <a:pos x="T4" y="T5"/>
                </a:cxn>
                <a:cxn ang="0">
                  <a:pos x="T6" y="T7"/>
                </a:cxn>
                <a:cxn ang="0">
                  <a:pos x="T8" y="T9"/>
                </a:cxn>
                <a:cxn ang="0">
                  <a:pos x="T10" y="T11"/>
                </a:cxn>
              </a:cxnLst>
              <a:rect l="0" t="0" r="r" b="b"/>
              <a:pathLst>
                <a:path w="380" h="380">
                  <a:moveTo>
                    <a:pt x="379" y="197"/>
                  </a:moveTo>
                  <a:lnTo>
                    <a:pt x="379" y="197"/>
                  </a:lnTo>
                  <a:cubicBezTo>
                    <a:pt x="379" y="295"/>
                    <a:pt x="295" y="379"/>
                    <a:pt x="183" y="379"/>
                  </a:cubicBezTo>
                  <a:cubicBezTo>
                    <a:pt x="84" y="379"/>
                    <a:pt x="0" y="295"/>
                    <a:pt x="0" y="197"/>
                  </a:cubicBezTo>
                  <a:cubicBezTo>
                    <a:pt x="0" y="84"/>
                    <a:pt x="84" y="0"/>
                    <a:pt x="183" y="0"/>
                  </a:cubicBezTo>
                  <a:cubicBezTo>
                    <a:pt x="295" y="0"/>
                    <a:pt x="379" y="84"/>
                    <a:pt x="379" y="197"/>
                  </a:cubicBezTo>
                </a:path>
              </a:pathLst>
            </a:custGeom>
            <a:solidFill>
              <a:schemeClr val="accent1"/>
            </a:solidFill>
            <a:ln>
              <a:noFill/>
            </a:ln>
            <a:effectLst/>
            <a:extLst>
              <a:ext uri="{91240B29-F687-4f45-9708-019B960494DF}">
                <a14:hiddenLine xmlns:a14="http://schemas.microsoft.com/office/drawing/2010/main" xmlns="" w="9525" cap="flat">
                  <a:solidFill>
                    <a:srgbClr val="E72928"/>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5" name="Picture Placeholder 4"/>
          <p:cNvSpPr>
            <a:spLocks noGrp="1"/>
          </p:cNvSpPr>
          <p:nvPr>
            <p:ph type="pic" sz="quarter" idx="10"/>
          </p:nvPr>
        </p:nvSpPr>
        <p:spPr>
          <a:xfrm>
            <a:off x="5094133" y="1081702"/>
            <a:ext cx="2004483" cy="3524204"/>
          </a:xfrm>
        </p:spPr>
        <p:txBody>
          <a:bodyPr anchor="ctr"/>
          <a:lstStyle>
            <a:lvl1pPr algn="ctr">
              <a:defRPr/>
            </a:lvl1pPr>
          </a:lstStyle>
          <a:p>
            <a:r>
              <a:rPr lang="en-US"/>
              <a:t>Click icon to add picture</a:t>
            </a:r>
          </a:p>
        </p:txBody>
      </p:sp>
      <p:grpSp>
        <p:nvGrpSpPr>
          <p:cNvPr id="11" name="Group 10"/>
          <p:cNvGrpSpPr/>
          <p:nvPr/>
        </p:nvGrpSpPr>
        <p:grpSpPr>
          <a:xfrm>
            <a:off x="3035987" y="2205391"/>
            <a:ext cx="1885207" cy="2663899"/>
            <a:chOff x="3709988" y="443215"/>
            <a:chExt cx="2070100" cy="2925159"/>
          </a:xfrm>
        </p:grpSpPr>
        <p:sp>
          <p:nvSpPr>
            <p:cNvPr id="14"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9"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0"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1"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2" name="Picture Placeholder 22"/>
          <p:cNvSpPr>
            <a:spLocks noGrp="1"/>
          </p:cNvSpPr>
          <p:nvPr>
            <p:ph type="pic" sz="quarter" idx="19"/>
          </p:nvPr>
        </p:nvSpPr>
        <p:spPr>
          <a:xfrm>
            <a:off x="3179020" y="2759313"/>
            <a:ext cx="1541200" cy="1540239"/>
          </a:xfrm>
          <a:prstGeom prst="ellipse">
            <a:avLst/>
          </a:prstGeom>
        </p:spPr>
        <p:txBody>
          <a:bodyPr anchor="ctr"/>
          <a:lstStyle>
            <a:lvl1pPr algn="ctr">
              <a:defRPr/>
            </a:lvl1pPr>
          </a:lstStyle>
          <a:p>
            <a:r>
              <a:rPr lang="en-US"/>
              <a:t>Click icon to add picture</a:t>
            </a:r>
            <a:endParaRPr lang="en-US" dirty="0"/>
          </a:p>
        </p:txBody>
      </p:sp>
      <p:grpSp>
        <p:nvGrpSpPr>
          <p:cNvPr id="44" name="Group 43"/>
          <p:cNvGrpSpPr/>
          <p:nvPr/>
        </p:nvGrpSpPr>
        <p:grpSpPr>
          <a:xfrm>
            <a:off x="7285381" y="2205391"/>
            <a:ext cx="1885207" cy="2663899"/>
            <a:chOff x="3709988" y="443215"/>
            <a:chExt cx="2070100" cy="2925159"/>
          </a:xfrm>
        </p:grpSpPr>
        <p:sp>
          <p:nvSpPr>
            <p:cNvPr id="45" name="Freeform 16"/>
            <p:cNvSpPr>
              <a:spLocks noChangeArrowheads="1"/>
            </p:cNvSpPr>
            <p:nvPr/>
          </p:nvSpPr>
          <p:spPr bwMode="auto">
            <a:xfrm>
              <a:off x="4059239" y="443215"/>
              <a:ext cx="1308099" cy="854075"/>
            </a:xfrm>
            <a:custGeom>
              <a:avLst/>
              <a:gdLst>
                <a:gd name="T0" fmla="*/ 1815 w 3634"/>
                <a:gd name="T1" fmla="*/ 2370 h 2371"/>
                <a:gd name="T2" fmla="*/ 1815 w 3634"/>
                <a:gd name="T3" fmla="*/ 2370 h 2371"/>
                <a:gd name="T4" fmla="*/ 3633 w 3634"/>
                <a:gd name="T5" fmla="*/ 1979 h 2371"/>
                <a:gd name="T6" fmla="*/ 3289 w 3634"/>
                <a:gd name="T7" fmla="*/ 1336 h 2371"/>
                <a:gd name="T8" fmla="*/ 3218 w 3634"/>
                <a:gd name="T9" fmla="*/ 392 h 2371"/>
                <a:gd name="T10" fmla="*/ 2997 w 3634"/>
                <a:gd name="T11" fmla="*/ 115 h 2371"/>
                <a:gd name="T12" fmla="*/ 1832 w 3634"/>
                <a:gd name="T13" fmla="*/ 0 h 2371"/>
                <a:gd name="T14" fmla="*/ 1815 w 3634"/>
                <a:gd name="T15" fmla="*/ 0 h 2371"/>
                <a:gd name="T16" fmla="*/ 1798 w 3634"/>
                <a:gd name="T17" fmla="*/ 0 h 2371"/>
                <a:gd name="T18" fmla="*/ 644 w 3634"/>
                <a:gd name="T19" fmla="*/ 115 h 2371"/>
                <a:gd name="T20" fmla="*/ 415 w 3634"/>
                <a:gd name="T21" fmla="*/ 392 h 2371"/>
                <a:gd name="T22" fmla="*/ 349 w 3634"/>
                <a:gd name="T23" fmla="*/ 1336 h 2371"/>
                <a:gd name="T24" fmla="*/ 0 w 3634"/>
                <a:gd name="T25" fmla="*/ 1979 h 2371"/>
                <a:gd name="T26" fmla="*/ 1815 w 3634"/>
                <a:gd name="T27" fmla="*/ 2370 h 2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1">
                  <a:moveTo>
                    <a:pt x="1815" y="2370"/>
                  </a:moveTo>
                  <a:lnTo>
                    <a:pt x="1815" y="2370"/>
                  </a:lnTo>
                  <a:cubicBezTo>
                    <a:pt x="3633" y="1979"/>
                    <a:pt x="3633" y="1979"/>
                    <a:pt x="3633" y="1979"/>
                  </a:cubicBezTo>
                  <a:cubicBezTo>
                    <a:pt x="3405" y="1832"/>
                    <a:pt x="3314" y="1557"/>
                    <a:pt x="3289" y="1336"/>
                  </a:cubicBezTo>
                  <a:cubicBezTo>
                    <a:pt x="3257" y="1117"/>
                    <a:pt x="3233" y="562"/>
                    <a:pt x="3218" y="392"/>
                  </a:cubicBezTo>
                  <a:cubicBezTo>
                    <a:pt x="3201" y="221"/>
                    <a:pt x="3120" y="154"/>
                    <a:pt x="2997" y="115"/>
                  </a:cubicBezTo>
                  <a:cubicBezTo>
                    <a:pt x="2867" y="73"/>
                    <a:pt x="2329" y="0"/>
                    <a:pt x="1832" y="0"/>
                  </a:cubicBezTo>
                  <a:cubicBezTo>
                    <a:pt x="1823" y="0"/>
                    <a:pt x="1823" y="0"/>
                    <a:pt x="1815" y="0"/>
                  </a:cubicBezTo>
                  <a:cubicBezTo>
                    <a:pt x="1815" y="0"/>
                    <a:pt x="1808" y="0"/>
                    <a:pt x="1798" y="0"/>
                  </a:cubicBezTo>
                  <a:cubicBezTo>
                    <a:pt x="1302" y="0"/>
                    <a:pt x="764" y="73"/>
                    <a:pt x="644" y="115"/>
                  </a:cubicBezTo>
                  <a:cubicBezTo>
                    <a:pt x="521" y="154"/>
                    <a:pt x="430" y="221"/>
                    <a:pt x="415" y="392"/>
                  </a:cubicBezTo>
                  <a:cubicBezTo>
                    <a:pt x="398" y="562"/>
                    <a:pt x="373" y="1117"/>
                    <a:pt x="349" y="1336"/>
                  </a:cubicBezTo>
                  <a:cubicBezTo>
                    <a:pt x="324" y="1557"/>
                    <a:pt x="226" y="1832"/>
                    <a:pt x="0" y="1979"/>
                  </a:cubicBezTo>
                  <a:lnTo>
                    <a:pt x="1815" y="237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6" name="Freeform 17"/>
            <p:cNvSpPr>
              <a:spLocks noChangeArrowheads="1"/>
            </p:cNvSpPr>
            <p:nvPr/>
          </p:nvSpPr>
          <p:spPr bwMode="auto">
            <a:xfrm>
              <a:off x="4059239" y="2512711"/>
              <a:ext cx="1308099" cy="855663"/>
            </a:xfrm>
            <a:custGeom>
              <a:avLst/>
              <a:gdLst>
                <a:gd name="T0" fmla="*/ 1815 w 3634"/>
                <a:gd name="T1" fmla="*/ 0 h 2378"/>
                <a:gd name="T2" fmla="*/ 1815 w 3634"/>
                <a:gd name="T3" fmla="*/ 0 h 2378"/>
                <a:gd name="T4" fmla="*/ 0 w 3634"/>
                <a:gd name="T5" fmla="*/ 390 h 2378"/>
                <a:gd name="T6" fmla="*/ 349 w 3634"/>
                <a:gd name="T7" fmla="*/ 1034 h 2378"/>
                <a:gd name="T8" fmla="*/ 415 w 3634"/>
                <a:gd name="T9" fmla="*/ 1977 h 2378"/>
                <a:gd name="T10" fmla="*/ 644 w 3634"/>
                <a:gd name="T11" fmla="*/ 2262 h 2378"/>
                <a:gd name="T12" fmla="*/ 1798 w 3634"/>
                <a:gd name="T13" fmla="*/ 2377 h 2378"/>
                <a:gd name="T14" fmla="*/ 1815 w 3634"/>
                <a:gd name="T15" fmla="*/ 2377 h 2378"/>
                <a:gd name="T16" fmla="*/ 1832 w 3634"/>
                <a:gd name="T17" fmla="*/ 2377 h 2378"/>
                <a:gd name="T18" fmla="*/ 2997 w 3634"/>
                <a:gd name="T19" fmla="*/ 2262 h 2378"/>
                <a:gd name="T20" fmla="*/ 3218 w 3634"/>
                <a:gd name="T21" fmla="*/ 1977 h 2378"/>
                <a:gd name="T22" fmla="*/ 3289 w 3634"/>
                <a:gd name="T23" fmla="*/ 1034 h 2378"/>
                <a:gd name="T24" fmla="*/ 3633 w 3634"/>
                <a:gd name="T25" fmla="*/ 390 h 2378"/>
                <a:gd name="T26" fmla="*/ 1815 w 3634"/>
                <a:gd name="T27" fmla="*/ 0 h 2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34" h="2378">
                  <a:moveTo>
                    <a:pt x="1815" y="0"/>
                  </a:moveTo>
                  <a:lnTo>
                    <a:pt x="1815" y="0"/>
                  </a:lnTo>
                  <a:cubicBezTo>
                    <a:pt x="0" y="390"/>
                    <a:pt x="0" y="390"/>
                    <a:pt x="0" y="390"/>
                  </a:cubicBezTo>
                  <a:cubicBezTo>
                    <a:pt x="226" y="535"/>
                    <a:pt x="324" y="813"/>
                    <a:pt x="349" y="1034"/>
                  </a:cubicBezTo>
                  <a:cubicBezTo>
                    <a:pt x="373" y="1252"/>
                    <a:pt x="398" y="1808"/>
                    <a:pt x="415" y="1977"/>
                  </a:cubicBezTo>
                  <a:cubicBezTo>
                    <a:pt x="430" y="2149"/>
                    <a:pt x="521" y="2223"/>
                    <a:pt x="644" y="2262"/>
                  </a:cubicBezTo>
                  <a:cubicBezTo>
                    <a:pt x="764" y="2296"/>
                    <a:pt x="1302" y="2377"/>
                    <a:pt x="1798" y="2377"/>
                  </a:cubicBezTo>
                  <a:cubicBezTo>
                    <a:pt x="1808" y="2377"/>
                    <a:pt x="1815" y="2377"/>
                    <a:pt x="1815" y="2377"/>
                  </a:cubicBezTo>
                  <a:cubicBezTo>
                    <a:pt x="1823" y="2377"/>
                    <a:pt x="1823" y="2377"/>
                    <a:pt x="1832" y="2377"/>
                  </a:cubicBezTo>
                  <a:cubicBezTo>
                    <a:pt x="2329" y="2377"/>
                    <a:pt x="2867" y="2296"/>
                    <a:pt x="2997" y="2262"/>
                  </a:cubicBezTo>
                  <a:cubicBezTo>
                    <a:pt x="3120" y="2223"/>
                    <a:pt x="3201" y="2149"/>
                    <a:pt x="3218" y="1977"/>
                  </a:cubicBezTo>
                  <a:cubicBezTo>
                    <a:pt x="3233" y="1808"/>
                    <a:pt x="3257" y="1252"/>
                    <a:pt x="3289" y="1034"/>
                  </a:cubicBezTo>
                  <a:cubicBezTo>
                    <a:pt x="3314" y="813"/>
                    <a:pt x="3405" y="535"/>
                    <a:pt x="3633" y="390"/>
                  </a:cubicBezTo>
                  <a:lnTo>
                    <a:pt x="1815" y="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7" name="Freeform 18"/>
            <p:cNvSpPr>
              <a:spLocks noChangeArrowheads="1"/>
            </p:cNvSpPr>
            <p:nvPr/>
          </p:nvSpPr>
          <p:spPr bwMode="auto">
            <a:xfrm>
              <a:off x="5572125" y="1709738"/>
              <a:ext cx="207963" cy="387350"/>
            </a:xfrm>
            <a:custGeom>
              <a:avLst/>
              <a:gdLst>
                <a:gd name="T0" fmla="*/ 577 w 578"/>
                <a:gd name="T1" fmla="*/ 179 h 1076"/>
                <a:gd name="T2" fmla="*/ 577 w 578"/>
                <a:gd name="T3" fmla="*/ 179 h 1076"/>
                <a:gd name="T4" fmla="*/ 528 w 578"/>
                <a:gd name="T5" fmla="*/ 179 h 1076"/>
                <a:gd name="T6" fmla="*/ 528 w 578"/>
                <a:gd name="T7" fmla="*/ 179 h 1076"/>
                <a:gd name="T8" fmla="*/ 481 w 578"/>
                <a:gd name="T9" fmla="*/ 179 h 1076"/>
                <a:gd name="T10" fmla="*/ 481 w 578"/>
                <a:gd name="T11" fmla="*/ 162 h 1076"/>
                <a:gd name="T12" fmla="*/ 398 w 578"/>
                <a:gd name="T13" fmla="*/ 73 h 1076"/>
                <a:gd name="T14" fmla="*/ 0 w 578"/>
                <a:gd name="T15" fmla="*/ 0 h 1076"/>
                <a:gd name="T16" fmla="*/ 0 w 578"/>
                <a:gd name="T17" fmla="*/ 326 h 1076"/>
                <a:gd name="T18" fmla="*/ 0 w 578"/>
                <a:gd name="T19" fmla="*/ 464 h 1076"/>
                <a:gd name="T20" fmla="*/ 0 w 578"/>
                <a:gd name="T21" fmla="*/ 611 h 1076"/>
                <a:gd name="T22" fmla="*/ 0 w 578"/>
                <a:gd name="T23" fmla="*/ 692 h 1076"/>
                <a:gd name="T24" fmla="*/ 0 w 578"/>
                <a:gd name="T25" fmla="*/ 1075 h 1076"/>
                <a:gd name="T26" fmla="*/ 398 w 578"/>
                <a:gd name="T27" fmla="*/ 1002 h 1076"/>
                <a:gd name="T28" fmla="*/ 481 w 578"/>
                <a:gd name="T29" fmla="*/ 911 h 1076"/>
                <a:gd name="T30" fmla="*/ 481 w 578"/>
                <a:gd name="T31" fmla="*/ 896 h 1076"/>
                <a:gd name="T32" fmla="*/ 528 w 578"/>
                <a:gd name="T33" fmla="*/ 896 h 1076"/>
                <a:gd name="T34" fmla="*/ 528 w 578"/>
                <a:gd name="T35" fmla="*/ 896 h 1076"/>
                <a:gd name="T36" fmla="*/ 577 w 578"/>
                <a:gd name="T37" fmla="*/ 896 h 1076"/>
                <a:gd name="T38" fmla="*/ 577 w 578"/>
                <a:gd name="T39" fmla="*/ 179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78" h="1076">
                  <a:moveTo>
                    <a:pt x="577" y="179"/>
                  </a:moveTo>
                  <a:lnTo>
                    <a:pt x="577" y="179"/>
                  </a:lnTo>
                  <a:cubicBezTo>
                    <a:pt x="528" y="179"/>
                    <a:pt x="528" y="179"/>
                    <a:pt x="528" y="179"/>
                  </a:cubicBezTo>
                  <a:lnTo>
                    <a:pt x="528" y="179"/>
                  </a:lnTo>
                  <a:cubicBezTo>
                    <a:pt x="481" y="179"/>
                    <a:pt x="481" y="179"/>
                    <a:pt x="481" y="179"/>
                  </a:cubicBezTo>
                  <a:cubicBezTo>
                    <a:pt x="481" y="162"/>
                    <a:pt x="481" y="162"/>
                    <a:pt x="481" y="162"/>
                  </a:cubicBezTo>
                  <a:cubicBezTo>
                    <a:pt x="481" y="113"/>
                    <a:pt x="398" y="73"/>
                    <a:pt x="398" y="73"/>
                  </a:cubicBezTo>
                  <a:cubicBezTo>
                    <a:pt x="0" y="0"/>
                    <a:pt x="0" y="0"/>
                    <a:pt x="0" y="0"/>
                  </a:cubicBezTo>
                  <a:cubicBezTo>
                    <a:pt x="0" y="326"/>
                    <a:pt x="0" y="326"/>
                    <a:pt x="0" y="326"/>
                  </a:cubicBezTo>
                  <a:cubicBezTo>
                    <a:pt x="0" y="464"/>
                    <a:pt x="0" y="464"/>
                    <a:pt x="0" y="464"/>
                  </a:cubicBezTo>
                  <a:cubicBezTo>
                    <a:pt x="0" y="611"/>
                    <a:pt x="0" y="611"/>
                    <a:pt x="0" y="611"/>
                  </a:cubicBezTo>
                  <a:cubicBezTo>
                    <a:pt x="0" y="692"/>
                    <a:pt x="0" y="692"/>
                    <a:pt x="0" y="692"/>
                  </a:cubicBezTo>
                  <a:cubicBezTo>
                    <a:pt x="0" y="1075"/>
                    <a:pt x="0" y="1075"/>
                    <a:pt x="0" y="1075"/>
                  </a:cubicBezTo>
                  <a:cubicBezTo>
                    <a:pt x="398" y="1002"/>
                    <a:pt x="398" y="1002"/>
                    <a:pt x="398" y="1002"/>
                  </a:cubicBezTo>
                  <a:cubicBezTo>
                    <a:pt x="398" y="1002"/>
                    <a:pt x="481" y="960"/>
                    <a:pt x="481" y="911"/>
                  </a:cubicBezTo>
                  <a:cubicBezTo>
                    <a:pt x="481" y="896"/>
                    <a:pt x="481" y="896"/>
                    <a:pt x="481" y="896"/>
                  </a:cubicBezTo>
                  <a:cubicBezTo>
                    <a:pt x="528" y="896"/>
                    <a:pt x="528" y="896"/>
                    <a:pt x="528" y="896"/>
                  </a:cubicBezTo>
                  <a:lnTo>
                    <a:pt x="528" y="896"/>
                  </a:lnTo>
                  <a:cubicBezTo>
                    <a:pt x="577" y="896"/>
                    <a:pt x="577" y="896"/>
                    <a:pt x="577" y="896"/>
                  </a:cubicBezTo>
                  <a:lnTo>
                    <a:pt x="577" y="179"/>
                  </a:lnTo>
                </a:path>
              </a:pathLst>
            </a:custGeom>
            <a:solidFill>
              <a:srgbClr val="989898"/>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8" name="Freeform 19"/>
            <p:cNvSpPr>
              <a:spLocks noChangeArrowheads="1"/>
            </p:cNvSpPr>
            <p:nvPr/>
          </p:nvSpPr>
          <p:spPr bwMode="auto">
            <a:xfrm>
              <a:off x="3709988" y="903288"/>
              <a:ext cx="2000250" cy="2000250"/>
            </a:xfrm>
            <a:custGeom>
              <a:avLst/>
              <a:gdLst>
                <a:gd name="T0" fmla="*/ 2778 w 5557"/>
                <a:gd name="T1" fmla="*/ 0 h 5556"/>
                <a:gd name="T2" fmla="*/ 2778 w 5557"/>
                <a:gd name="T3" fmla="*/ 0 h 5556"/>
                <a:gd name="T4" fmla="*/ 0 w 5557"/>
                <a:gd name="T5" fmla="*/ 2778 h 5556"/>
                <a:gd name="T6" fmla="*/ 2778 w 5557"/>
                <a:gd name="T7" fmla="*/ 5555 h 5556"/>
                <a:gd name="T8" fmla="*/ 5556 w 5557"/>
                <a:gd name="T9" fmla="*/ 2778 h 5556"/>
                <a:gd name="T10" fmla="*/ 2778 w 5557"/>
                <a:gd name="T11" fmla="*/ 0 h 5556"/>
              </a:gdLst>
              <a:ahLst/>
              <a:cxnLst>
                <a:cxn ang="0">
                  <a:pos x="T0" y="T1"/>
                </a:cxn>
                <a:cxn ang="0">
                  <a:pos x="T2" y="T3"/>
                </a:cxn>
                <a:cxn ang="0">
                  <a:pos x="T4" y="T5"/>
                </a:cxn>
                <a:cxn ang="0">
                  <a:pos x="T6" y="T7"/>
                </a:cxn>
                <a:cxn ang="0">
                  <a:pos x="T8" y="T9"/>
                </a:cxn>
                <a:cxn ang="0">
                  <a:pos x="T10" y="T11"/>
                </a:cxn>
              </a:cxnLst>
              <a:rect l="0" t="0" r="r" b="b"/>
              <a:pathLst>
                <a:path w="5557" h="5556">
                  <a:moveTo>
                    <a:pt x="2778" y="0"/>
                  </a:moveTo>
                  <a:lnTo>
                    <a:pt x="2778" y="0"/>
                  </a:lnTo>
                  <a:cubicBezTo>
                    <a:pt x="1238" y="0"/>
                    <a:pt x="0" y="1245"/>
                    <a:pt x="0" y="2778"/>
                  </a:cubicBezTo>
                  <a:cubicBezTo>
                    <a:pt x="0" y="4308"/>
                    <a:pt x="1238" y="5555"/>
                    <a:pt x="2778" y="5555"/>
                  </a:cubicBezTo>
                  <a:cubicBezTo>
                    <a:pt x="4308" y="5555"/>
                    <a:pt x="5556" y="4308"/>
                    <a:pt x="5556" y="2778"/>
                  </a:cubicBezTo>
                  <a:cubicBezTo>
                    <a:pt x="5556" y="1245"/>
                    <a:pt x="4308" y="0"/>
                    <a:pt x="2778" y="0"/>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9" name="Freeform 20"/>
            <p:cNvSpPr>
              <a:spLocks noChangeArrowheads="1"/>
            </p:cNvSpPr>
            <p:nvPr/>
          </p:nvSpPr>
          <p:spPr bwMode="auto">
            <a:xfrm>
              <a:off x="3787775" y="981075"/>
              <a:ext cx="1843088" cy="1841500"/>
            </a:xfrm>
            <a:custGeom>
              <a:avLst/>
              <a:gdLst>
                <a:gd name="T0" fmla="*/ 2560 w 5118"/>
                <a:gd name="T1" fmla="*/ 197 h 5117"/>
                <a:gd name="T2" fmla="*/ 2560 w 5118"/>
                <a:gd name="T3" fmla="*/ 197 h 5117"/>
                <a:gd name="T4" fmla="*/ 4923 w 5118"/>
                <a:gd name="T5" fmla="*/ 2560 h 5117"/>
                <a:gd name="T6" fmla="*/ 2560 w 5118"/>
                <a:gd name="T7" fmla="*/ 4922 h 5117"/>
                <a:gd name="T8" fmla="*/ 197 w 5118"/>
                <a:gd name="T9" fmla="*/ 2560 h 5117"/>
                <a:gd name="T10" fmla="*/ 2560 w 5118"/>
                <a:gd name="T11" fmla="*/ 197 h 5117"/>
                <a:gd name="T12" fmla="*/ 2560 w 5118"/>
                <a:gd name="T13" fmla="*/ 0 h 5117"/>
                <a:gd name="T14" fmla="*/ 2560 w 5118"/>
                <a:gd name="T15" fmla="*/ 0 h 5117"/>
                <a:gd name="T16" fmla="*/ 1565 w 5118"/>
                <a:gd name="T17" fmla="*/ 204 h 5117"/>
                <a:gd name="T18" fmla="*/ 752 w 5118"/>
                <a:gd name="T19" fmla="*/ 752 h 5117"/>
                <a:gd name="T20" fmla="*/ 197 w 5118"/>
                <a:gd name="T21" fmla="*/ 1565 h 5117"/>
                <a:gd name="T22" fmla="*/ 0 w 5118"/>
                <a:gd name="T23" fmla="*/ 2560 h 5117"/>
                <a:gd name="T24" fmla="*/ 197 w 5118"/>
                <a:gd name="T25" fmla="*/ 3552 h 5117"/>
                <a:gd name="T26" fmla="*/ 752 w 5118"/>
                <a:gd name="T27" fmla="*/ 4367 h 5117"/>
                <a:gd name="T28" fmla="*/ 1565 w 5118"/>
                <a:gd name="T29" fmla="*/ 4912 h 5117"/>
                <a:gd name="T30" fmla="*/ 2560 w 5118"/>
                <a:gd name="T31" fmla="*/ 5116 h 5117"/>
                <a:gd name="T32" fmla="*/ 3552 w 5118"/>
                <a:gd name="T33" fmla="*/ 4912 h 5117"/>
                <a:gd name="T34" fmla="*/ 4368 w 5118"/>
                <a:gd name="T35" fmla="*/ 4367 h 5117"/>
                <a:gd name="T36" fmla="*/ 4913 w 5118"/>
                <a:gd name="T37" fmla="*/ 3552 h 5117"/>
                <a:gd name="T38" fmla="*/ 5117 w 5118"/>
                <a:gd name="T39" fmla="*/ 2560 h 5117"/>
                <a:gd name="T40" fmla="*/ 4913 w 5118"/>
                <a:gd name="T41" fmla="*/ 1565 h 5117"/>
                <a:gd name="T42" fmla="*/ 4368 w 5118"/>
                <a:gd name="T43" fmla="*/ 752 h 5117"/>
                <a:gd name="T44" fmla="*/ 3552 w 5118"/>
                <a:gd name="T45" fmla="*/ 204 h 5117"/>
                <a:gd name="T46" fmla="*/ 2560 w 5118"/>
                <a:gd name="T47" fmla="*/ 0 h 5117"/>
                <a:gd name="T48" fmla="*/ 2560 w 5118"/>
                <a:gd name="T49" fmla="*/ 197 h 5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18" h="5117">
                  <a:moveTo>
                    <a:pt x="2560" y="197"/>
                  </a:moveTo>
                  <a:lnTo>
                    <a:pt x="2560" y="197"/>
                  </a:lnTo>
                  <a:cubicBezTo>
                    <a:pt x="3862" y="197"/>
                    <a:pt x="4923" y="1255"/>
                    <a:pt x="4923" y="2560"/>
                  </a:cubicBezTo>
                  <a:cubicBezTo>
                    <a:pt x="4923" y="3861"/>
                    <a:pt x="3862" y="4922"/>
                    <a:pt x="2560" y="4922"/>
                  </a:cubicBezTo>
                  <a:cubicBezTo>
                    <a:pt x="1256" y="4922"/>
                    <a:pt x="197" y="3861"/>
                    <a:pt x="197" y="2560"/>
                  </a:cubicBezTo>
                  <a:cubicBezTo>
                    <a:pt x="197" y="1255"/>
                    <a:pt x="1256" y="197"/>
                    <a:pt x="2560" y="197"/>
                  </a:cubicBezTo>
                  <a:lnTo>
                    <a:pt x="2560" y="0"/>
                  </a:lnTo>
                  <a:lnTo>
                    <a:pt x="2560" y="0"/>
                  </a:lnTo>
                  <a:cubicBezTo>
                    <a:pt x="2209" y="0"/>
                    <a:pt x="1875" y="67"/>
                    <a:pt x="1565" y="204"/>
                  </a:cubicBezTo>
                  <a:cubicBezTo>
                    <a:pt x="1256" y="334"/>
                    <a:pt x="988" y="514"/>
                    <a:pt x="752" y="752"/>
                  </a:cubicBezTo>
                  <a:cubicBezTo>
                    <a:pt x="514" y="988"/>
                    <a:pt x="327" y="1255"/>
                    <a:pt x="197" y="1565"/>
                  </a:cubicBezTo>
                  <a:cubicBezTo>
                    <a:pt x="67" y="1884"/>
                    <a:pt x="0" y="2218"/>
                    <a:pt x="0" y="2560"/>
                  </a:cubicBezTo>
                  <a:cubicBezTo>
                    <a:pt x="0" y="2901"/>
                    <a:pt x="67" y="3242"/>
                    <a:pt x="197" y="3552"/>
                  </a:cubicBezTo>
                  <a:cubicBezTo>
                    <a:pt x="327" y="3861"/>
                    <a:pt x="514" y="4131"/>
                    <a:pt x="752" y="4367"/>
                  </a:cubicBezTo>
                  <a:cubicBezTo>
                    <a:pt x="988" y="4603"/>
                    <a:pt x="1256" y="4782"/>
                    <a:pt x="1565" y="4912"/>
                  </a:cubicBezTo>
                  <a:cubicBezTo>
                    <a:pt x="1875" y="5052"/>
                    <a:pt x="2209" y="5116"/>
                    <a:pt x="2560" y="5116"/>
                  </a:cubicBezTo>
                  <a:cubicBezTo>
                    <a:pt x="2901" y="5116"/>
                    <a:pt x="3235" y="5052"/>
                    <a:pt x="3552" y="4912"/>
                  </a:cubicBezTo>
                  <a:cubicBezTo>
                    <a:pt x="3854" y="4782"/>
                    <a:pt x="4132" y="4603"/>
                    <a:pt x="4368" y="4367"/>
                  </a:cubicBezTo>
                  <a:cubicBezTo>
                    <a:pt x="4604" y="4131"/>
                    <a:pt x="4783" y="3861"/>
                    <a:pt x="4913" y="3552"/>
                  </a:cubicBezTo>
                  <a:cubicBezTo>
                    <a:pt x="5043" y="3242"/>
                    <a:pt x="5117" y="2901"/>
                    <a:pt x="5117" y="2560"/>
                  </a:cubicBezTo>
                  <a:cubicBezTo>
                    <a:pt x="5117" y="2218"/>
                    <a:pt x="5043" y="1884"/>
                    <a:pt x="4913" y="1565"/>
                  </a:cubicBezTo>
                  <a:cubicBezTo>
                    <a:pt x="4783" y="1255"/>
                    <a:pt x="4604" y="988"/>
                    <a:pt x="4368" y="752"/>
                  </a:cubicBezTo>
                  <a:cubicBezTo>
                    <a:pt x="4132" y="514"/>
                    <a:pt x="3854" y="334"/>
                    <a:pt x="3552" y="204"/>
                  </a:cubicBezTo>
                  <a:cubicBezTo>
                    <a:pt x="3235" y="67"/>
                    <a:pt x="2901" y="0"/>
                    <a:pt x="2560" y="0"/>
                  </a:cubicBezTo>
                  <a:lnTo>
                    <a:pt x="2560" y="19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0" name="Picture Placeholder 22"/>
          <p:cNvSpPr>
            <a:spLocks noGrp="1"/>
          </p:cNvSpPr>
          <p:nvPr>
            <p:ph type="pic" sz="quarter" idx="23"/>
          </p:nvPr>
        </p:nvSpPr>
        <p:spPr>
          <a:xfrm>
            <a:off x="7428413" y="2759313"/>
            <a:ext cx="1541200" cy="1540239"/>
          </a:xfrm>
          <a:prstGeom prst="ellipse">
            <a:avLst/>
          </a:prstGeo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69276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1">
                                            <p:txEl>
                                              <p:pRg st="0" end="0"/>
                                            </p:txEl>
                                          </p:spTgt>
                                        </p:tgtEl>
                                        <p:attrNameLst>
                                          <p:attrName>style.visibility</p:attrName>
                                        </p:attrNameLst>
                                      </p:cBhvr>
                                      <p:to>
                                        <p:strVal val="visible"/>
                                      </p:to>
                                    </p:set>
                                    <p:animEffect transition="in" filter="fade">
                                      <p:cBhvr>
                                        <p:cTn id="15" dur="500"/>
                                        <p:tgtEl>
                                          <p:spTgt spid="51">
                                            <p:txEl>
                                              <p:pRg st="0" end="0"/>
                                            </p:txEl>
                                          </p:spTgt>
                                        </p:tgtEl>
                                      </p:cBhvr>
                                    </p:animEffect>
                                  </p:childTnLst>
                                </p:cTn>
                              </p:par>
                            </p:childTnLst>
                          </p:cTn>
                        </p:par>
                        <p:par>
                          <p:cTn id="16" fill="hold">
                            <p:stCondLst>
                              <p:cond delay="1500"/>
                            </p:stCondLst>
                            <p:childTnLst>
                              <p:par>
                                <p:cTn id="17" presetID="2" presetClass="entr" presetSubtype="1"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 calcmode="lin" valueType="num">
                                      <p:cBhvr additive="base">
                                        <p:cTn id="19" dur="500" fill="hold"/>
                                        <p:tgtEl>
                                          <p:spTgt spid="55"/>
                                        </p:tgtEl>
                                        <p:attrNameLst>
                                          <p:attrName>ppt_x</p:attrName>
                                        </p:attrNameLst>
                                      </p:cBhvr>
                                      <p:tavLst>
                                        <p:tav tm="0">
                                          <p:val>
                                            <p:strVal val="#ppt_x"/>
                                          </p:val>
                                        </p:tav>
                                        <p:tav tm="100000">
                                          <p:val>
                                            <p:strVal val="#ppt_x"/>
                                          </p:val>
                                        </p:tav>
                                      </p:tavLst>
                                    </p:anim>
                                    <p:anim calcmode="lin" valueType="num">
                                      <p:cBhvr additive="base">
                                        <p:cTn id="20" dur="500" fill="hold"/>
                                        <p:tgtEl>
                                          <p:spTgt spid="55"/>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10" presetClass="entr" presetSubtype="0" fill="hold" grpId="0" nodeType="afterEffect" nodePh="1">
                                  <p:stCondLst>
                                    <p:cond delay="0"/>
                                  </p:stCondLst>
                                  <p:endCondLst>
                                    <p:cond evt="begin" delay="0">
                                      <p:tn val="22"/>
                                    </p:cond>
                                  </p:endCondLst>
                                  <p:childTnLst>
                                    <p:set>
                                      <p:cBhvr>
                                        <p:cTn id="23" dur="1" fill="hold">
                                          <p:stCondLst>
                                            <p:cond delay="0"/>
                                          </p:stCondLst>
                                        </p:cTn>
                                        <p:tgtEl>
                                          <p:spTgt spid="65"/>
                                        </p:tgtEl>
                                        <p:attrNameLst>
                                          <p:attrName>style.visibility</p:attrName>
                                        </p:attrNameLst>
                                      </p:cBhvr>
                                      <p:to>
                                        <p:strVal val="visible"/>
                                      </p:to>
                                    </p:set>
                                    <p:animEffect transition="in" filter="fade">
                                      <p:cBhvr>
                                        <p:cTn id="24" dur="300"/>
                                        <p:tgtEl>
                                          <p:spTgt spid="65"/>
                                        </p:tgtEl>
                                      </p:cBhvr>
                                    </p:animEffect>
                                  </p:childTnLst>
                                </p:cTn>
                              </p:par>
                            </p:childTnLst>
                          </p:cTn>
                        </p:par>
                        <p:par>
                          <p:cTn id="25" fill="hold">
                            <p:stCondLst>
                              <p:cond delay="2300"/>
                            </p:stCondLst>
                            <p:childTnLst>
                              <p:par>
                                <p:cTn id="26" presetID="2" presetClass="entr" presetSubtype="1"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0-#ppt_h/2"/>
                                          </p:val>
                                        </p:tav>
                                        <p:tav tm="100000">
                                          <p:val>
                                            <p:strVal val="#ppt_y"/>
                                          </p:val>
                                        </p:tav>
                                      </p:tavLst>
                                    </p:anim>
                                  </p:childTnLst>
                                </p:cTn>
                              </p:par>
                            </p:childTnLst>
                          </p:cTn>
                        </p:par>
                        <p:par>
                          <p:cTn id="30" fill="hold">
                            <p:stCondLst>
                              <p:cond delay="2800"/>
                            </p:stCondLst>
                            <p:childTnLst>
                              <p:par>
                                <p:cTn id="31" presetID="10" presetClass="entr" presetSubtype="0" fill="hold" grpId="0" nodeType="afterEffect" nodePh="1">
                                  <p:stCondLst>
                                    <p:cond delay="0"/>
                                  </p:stCondLst>
                                  <p:endCondLst>
                                    <p:cond evt="begin" delay="0">
                                      <p:tn val="31"/>
                                    </p:cond>
                                  </p:endCondLst>
                                  <p:childTnLst>
                                    <p:set>
                                      <p:cBhvr>
                                        <p:cTn id="32" dur="1" fill="hold">
                                          <p:stCondLst>
                                            <p:cond delay="0"/>
                                          </p:stCondLst>
                                        </p:cTn>
                                        <p:tgtEl>
                                          <p:spTgt spid="22"/>
                                        </p:tgtEl>
                                        <p:attrNameLst>
                                          <p:attrName>style.visibility</p:attrName>
                                        </p:attrNameLst>
                                      </p:cBhvr>
                                      <p:to>
                                        <p:strVal val="visible"/>
                                      </p:to>
                                    </p:set>
                                    <p:animEffect transition="in" filter="fade">
                                      <p:cBhvr>
                                        <p:cTn id="33" dur="300"/>
                                        <p:tgtEl>
                                          <p:spTgt spid="22"/>
                                        </p:tgtEl>
                                      </p:cBhvr>
                                    </p:animEffect>
                                  </p:childTnLst>
                                </p:cTn>
                              </p:par>
                            </p:childTnLst>
                          </p:cTn>
                        </p:par>
                        <p:par>
                          <p:cTn id="34" fill="hold">
                            <p:stCondLst>
                              <p:cond delay="3100"/>
                            </p:stCondLst>
                            <p:childTnLst>
                              <p:par>
                                <p:cTn id="35" presetID="2" presetClass="entr" presetSubtype="1" fill="hold" nodeType="after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0-#ppt_h/2"/>
                                          </p:val>
                                        </p:tav>
                                        <p:tav tm="100000">
                                          <p:val>
                                            <p:strVal val="#ppt_y"/>
                                          </p:val>
                                        </p:tav>
                                      </p:tavLst>
                                    </p:anim>
                                  </p:childTnLst>
                                </p:cTn>
                              </p:par>
                            </p:childTnLst>
                          </p:cTn>
                        </p:par>
                        <p:par>
                          <p:cTn id="39" fill="hold">
                            <p:stCondLst>
                              <p:cond delay="3600"/>
                            </p:stCondLst>
                            <p:childTnLst>
                              <p:par>
                                <p:cTn id="40" presetID="10" presetClass="entr" presetSubtype="0" fill="hold" grpId="0" nodeType="afterEffect" nodePh="1">
                                  <p:stCondLst>
                                    <p:cond delay="0"/>
                                  </p:stCondLst>
                                  <p:endCondLst>
                                    <p:cond evt="begin" delay="0">
                                      <p:tn val="40"/>
                                    </p:cond>
                                  </p:endCondLst>
                                  <p:childTnLst>
                                    <p:set>
                                      <p:cBhvr>
                                        <p:cTn id="41" dur="1" fill="hold">
                                          <p:stCondLst>
                                            <p:cond delay="0"/>
                                          </p:stCondLst>
                                        </p:cTn>
                                        <p:tgtEl>
                                          <p:spTgt spid="50"/>
                                        </p:tgtEl>
                                        <p:attrNameLst>
                                          <p:attrName>style.visibility</p:attrName>
                                        </p:attrNameLst>
                                      </p:cBhvr>
                                      <p:to>
                                        <p:strVal val="visible"/>
                                      </p:to>
                                    </p:set>
                                    <p:animEffect transition="in" filter="fade">
                                      <p:cBhvr>
                                        <p:cTn id="42" dur="3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2" grpId="0"/>
      <p:bldP spid="65" grpId="0"/>
      <p:bldP spid="22" grpId="0"/>
      <p:bldP spid="50"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6_mockup_06">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sp>
        <p:nvSpPr>
          <p:cNvPr id="6" name="Subtitle 2"/>
          <p:cNvSpPr>
            <a:spLocks noGrp="1"/>
          </p:cNvSpPr>
          <p:nvPr>
            <p:ph type="subTitle" idx="1"/>
          </p:nvPr>
        </p:nvSpPr>
        <p:spPr>
          <a:xfrm>
            <a:off x="3021453" y="118523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p:nvPr>
        </p:nvSpPr>
        <p:spPr>
          <a:xfrm>
            <a:off x="3019977" y="60411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10" name="Group 9"/>
          <p:cNvGrpSpPr/>
          <p:nvPr/>
        </p:nvGrpSpPr>
        <p:grpSpPr>
          <a:xfrm>
            <a:off x="4623999" y="2227610"/>
            <a:ext cx="3004045" cy="4455972"/>
            <a:chOff x="1463675" y="1554163"/>
            <a:chExt cx="2998788" cy="4448175"/>
          </a:xfrm>
        </p:grpSpPr>
        <p:sp>
          <p:nvSpPr>
            <p:cNvPr id="11" name="Freeform 1"/>
            <p:cNvSpPr>
              <a:spLocks noChangeArrowheads="1"/>
            </p:cNvSpPr>
            <p:nvPr/>
          </p:nvSpPr>
          <p:spPr bwMode="auto">
            <a:xfrm>
              <a:off x="4443413" y="2308225"/>
              <a:ext cx="19050" cy="252413"/>
            </a:xfrm>
            <a:custGeom>
              <a:avLst/>
              <a:gdLst>
                <a:gd name="T0" fmla="*/ 0 w 54"/>
                <a:gd name="T1" fmla="*/ 31 h 702"/>
                <a:gd name="T2" fmla="*/ 0 w 54"/>
                <a:gd name="T3" fmla="*/ 31 h 702"/>
                <a:gd name="T4" fmla="*/ 32 w 54"/>
                <a:gd name="T5" fmla="*/ 0 h 702"/>
                <a:gd name="T6" fmla="*/ 32 w 54"/>
                <a:gd name="T7" fmla="*/ 0 h 702"/>
                <a:gd name="T8" fmla="*/ 53 w 54"/>
                <a:gd name="T9" fmla="*/ 31 h 702"/>
                <a:gd name="T10" fmla="*/ 53 w 54"/>
                <a:gd name="T11" fmla="*/ 669 h 702"/>
                <a:gd name="T12" fmla="*/ 32 w 54"/>
                <a:gd name="T13" fmla="*/ 701 h 702"/>
                <a:gd name="T14" fmla="*/ 32 w 54"/>
                <a:gd name="T15" fmla="*/ 701 h 702"/>
                <a:gd name="T16" fmla="*/ 0 w 54"/>
                <a:gd name="T17" fmla="*/ 669 h 702"/>
                <a:gd name="T18" fmla="*/ 0 w 54"/>
                <a:gd name="T19" fmla="*/ 31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1"/>
                  </a:moveTo>
                  <a:lnTo>
                    <a:pt x="0" y="31"/>
                  </a:lnTo>
                  <a:cubicBezTo>
                    <a:pt x="0" y="10"/>
                    <a:pt x="10" y="0"/>
                    <a:pt x="32" y="0"/>
                  </a:cubicBezTo>
                  <a:lnTo>
                    <a:pt x="32" y="0"/>
                  </a:lnTo>
                  <a:cubicBezTo>
                    <a:pt x="42" y="0"/>
                    <a:pt x="53" y="10"/>
                    <a:pt x="53" y="31"/>
                  </a:cubicBezTo>
                  <a:cubicBezTo>
                    <a:pt x="53" y="669"/>
                    <a:pt x="53" y="669"/>
                    <a:pt x="53" y="669"/>
                  </a:cubicBezTo>
                  <a:cubicBezTo>
                    <a:pt x="53" y="690"/>
                    <a:pt x="42" y="701"/>
                    <a:pt x="32" y="701"/>
                  </a:cubicBezTo>
                  <a:lnTo>
                    <a:pt x="32" y="701"/>
                  </a:lnTo>
                  <a:cubicBezTo>
                    <a:pt x="10" y="701"/>
                    <a:pt x="0" y="690"/>
                    <a:pt x="0" y="669"/>
                  </a:cubicBezTo>
                  <a:lnTo>
                    <a:pt x="0" y="31"/>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2" name="Freeform 2"/>
            <p:cNvSpPr>
              <a:spLocks noChangeArrowheads="1"/>
            </p:cNvSpPr>
            <p:nvPr/>
          </p:nvSpPr>
          <p:spPr bwMode="auto">
            <a:xfrm>
              <a:off x="4443413" y="2609850"/>
              <a:ext cx="19050" cy="252413"/>
            </a:xfrm>
            <a:custGeom>
              <a:avLst/>
              <a:gdLst>
                <a:gd name="T0" fmla="*/ 0 w 54"/>
                <a:gd name="T1" fmla="*/ 32 h 702"/>
                <a:gd name="T2" fmla="*/ 0 w 54"/>
                <a:gd name="T3" fmla="*/ 32 h 702"/>
                <a:gd name="T4" fmla="*/ 32 w 54"/>
                <a:gd name="T5" fmla="*/ 0 h 702"/>
                <a:gd name="T6" fmla="*/ 32 w 54"/>
                <a:gd name="T7" fmla="*/ 0 h 702"/>
                <a:gd name="T8" fmla="*/ 53 w 54"/>
                <a:gd name="T9" fmla="*/ 32 h 702"/>
                <a:gd name="T10" fmla="*/ 53 w 54"/>
                <a:gd name="T11" fmla="*/ 659 h 702"/>
                <a:gd name="T12" fmla="*/ 32 w 54"/>
                <a:gd name="T13" fmla="*/ 701 h 702"/>
                <a:gd name="T14" fmla="*/ 32 w 54"/>
                <a:gd name="T15" fmla="*/ 701 h 702"/>
                <a:gd name="T16" fmla="*/ 0 w 54"/>
                <a:gd name="T17" fmla="*/ 659 h 702"/>
                <a:gd name="T18" fmla="*/ 0 w 54"/>
                <a:gd name="T19" fmla="*/ 3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702">
                  <a:moveTo>
                    <a:pt x="0" y="32"/>
                  </a:moveTo>
                  <a:lnTo>
                    <a:pt x="0" y="32"/>
                  </a:lnTo>
                  <a:cubicBezTo>
                    <a:pt x="0" y="11"/>
                    <a:pt x="10" y="0"/>
                    <a:pt x="32" y="0"/>
                  </a:cubicBezTo>
                  <a:lnTo>
                    <a:pt x="32" y="0"/>
                  </a:lnTo>
                  <a:cubicBezTo>
                    <a:pt x="42" y="0"/>
                    <a:pt x="53" y="11"/>
                    <a:pt x="53" y="32"/>
                  </a:cubicBezTo>
                  <a:cubicBezTo>
                    <a:pt x="53" y="659"/>
                    <a:pt x="53" y="659"/>
                    <a:pt x="53" y="659"/>
                  </a:cubicBezTo>
                  <a:cubicBezTo>
                    <a:pt x="53" y="680"/>
                    <a:pt x="42" y="701"/>
                    <a:pt x="32" y="701"/>
                  </a:cubicBezTo>
                  <a:lnTo>
                    <a:pt x="32" y="701"/>
                  </a:lnTo>
                  <a:cubicBezTo>
                    <a:pt x="10" y="701"/>
                    <a:pt x="0" y="680"/>
                    <a:pt x="0" y="659"/>
                  </a:cubicBezTo>
                  <a:lnTo>
                    <a:pt x="0" y="32"/>
                  </a:lnTo>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3"/>
            <p:cNvSpPr>
              <a:spLocks noChangeArrowheads="1"/>
            </p:cNvSpPr>
            <p:nvPr/>
          </p:nvSpPr>
          <p:spPr bwMode="auto">
            <a:xfrm>
              <a:off x="1474788" y="1565275"/>
              <a:ext cx="2965450" cy="4425950"/>
            </a:xfrm>
            <a:custGeom>
              <a:avLst/>
              <a:gdLst>
                <a:gd name="T0" fmla="*/ 8235 w 8236"/>
                <a:gd name="T1" fmla="*/ 11741 h 12294"/>
                <a:gd name="T2" fmla="*/ 8235 w 8236"/>
                <a:gd name="T3" fmla="*/ 11741 h 12294"/>
                <a:gd name="T4" fmla="*/ 7683 w 8236"/>
                <a:gd name="T5" fmla="*/ 12293 h 12294"/>
                <a:gd name="T6" fmla="*/ 563 w 8236"/>
                <a:gd name="T7" fmla="*/ 12293 h 12294"/>
                <a:gd name="T8" fmla="*/ 0 w 8236"/>
                <a:gd name="T9" fmla="*/ 11741 h 12294"/>
                <a:gd name="T10" fmla="*/ 0 w 8236"/>
                <a:gd name="T11" fmla="*/ 553 h 12294"/>
                <a:gd name="T12" fmla="*/ 563 w 8236"/>
                <a:gd name="T13" fmla="*/ 0 h 12294"/>
                <a:gd name="T14" fmla="*/ 7683 w 8236"/>
                <a:gd name="T15" fmla="*/ 0 h 12294"/>
                <a:gd name="T16" fmla="*/ 8235 w 8236"/>
                <a:gd name="T17" fmla="*/ 553 h 12294"/>
                <a:gd name="T18" fmla="*/ 8235 w 8236"/>
                <a:gd name="T19" fmla="*/ 11741 h 12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36" h="12294">
                  <a:moveTo>
                    <a:pt x="8235" y="11741"/>
                  </a:moveTo>
                  <a:lnTo>
                    <a:pt x="8235" y="11741"/>
                  </a:lnTo>
                  <a:cubicBezTo>
                    <a:pt x="8235" y="12049"/>
                    <a:pt x="7991" y="12293"/>
                    <a:pt x="7683" y="12293"/>
                  </a:cubicBezTo>
                  <a:cubicBezTo>
                    <a:pt x="563" y="12293"/>
                    <a:pt x="563" y="12293"/>
                    <a:pt x="563" y="12293"/>
                  </a:cubicBezTo>
                  <a:cubicBezTo>
                    <a:pt x="255" y="12293"/>
                    <a:pt x="0" y="12049"/>
                    <a:pt x="0" y="11741"/>
                  </a:cubicBezTo>
                  <a:cubicBezTo>
                    <a:pt x="0" y="553"/>
                    <a:pt x="0" y="553"/>
                    <a:pt x="0" y="553"/>
                  </a:cubicBezTo>
                  <a:cubicBezTo>
                    <a:pt x="0" y="255"/>
                    <a:pt x="255" y="0"/>
                    <a:pt x="563" y="0"/>
                  </a:cubicBezTo>
                  <a:cubicBezTo>
                    <a:pt x="7683" y="0"/>
                    <a:pt x="7683" y="0"/>
                    <a:pt x="7683" y="0"/>
                  </a:cubicBezTo>
                  <a:cubicBezTo>
                    <a:pt x="7991" y="0"/>
                    <a:pt x="8235" y="255"/>
                    <a:pt x="8235" y="553"/>
                  </a:cubicBezTo>
                  <a:lnTo>
                    <a:pt x="8235" y="11741"/>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4"/>
            <p:cNvSpPr>
              <a:spLocks noChangeArrowheads="1"/>
            </p:cNvSpPr>
            <p:nvPr/>
          </p:nvSpPr>
          <p:spPr bwMode="auto">
            <a:xfrm>
              <a:off x="1463675" y="1554163"/>
              <a:ext cx="2987675" cy="4448175"/>
            </a:xfrm>
            <a:custGeom>
              <a:avLst/>
              <a:gdLst>
                <a:gd name="T0" fmla="*/ 7715 w 8300"/>
                <a:gd name="T1" fmla="*/ 12357 h 12358"/>
                <a:gd name="T2" fmla="*/ 7715 w 8300"/>
                <a:gd name="T3" fmla="*/ 12357 h 12358"/>
                <a:gd name="T4" fmla="*/ 595 w 8300"/>
                <a:gd name="T5" fmla="*/ 12357 h 12358"/>
                <a:gd name="T6" fmla="*/ 0 w 8300"/>
                <a:gd name="T7" fmla="*/ 11773 h 12358"/>
                <a:gd name="T8" fmla="*/ 0 w 8300"/>
                <a:gd name="T9" fmla="*/ 585 h 12358"/>
                <a:gd name="T10" fmla="*/ 595 w 8300"/>
                <a:gd name="T11" fmla="*/ 0 h 12358"/>
                <a:gd name="T12" fmla="*/ 7715 w 8300"/>
                <a:gd name="T13" fmla="*/ 0 h 12358"/>
                <a:gd name="T14" fmla="*/ 8299 w 8300"/>
                <a:gd name="T15" fmla="*/ 585 h 12358"/>
                <a:gd name="T16" fmla="*/ 8299 w 8300"/>
                <a:gd name="T17" fmla="*/ 11773 h 12358"/>
                <a:gd name="T18" fmla="*/ 7715 w 8300"/>
                <a:gd name="T19" fmla="*/ 12357 h 12358"/>
                <a:gd name="T20" fmla="*/ 595 w 8300"/>
                <a:gd name="T21" fmla="*/ 64 h 12358"/>
                <a:gd name="T22" fmla="*/ 595 w 8300"/>
                <a:gd name="T23" fmla="*/ 64 h 12358"/>
                <a:gd name="T24" fmla="*/ 64 w 8300"/>
                <a:gd name="T25" fmla="*/ 585 h 12358"/>
                <a:gd name="T26" fmla="*/ 64 w 8300"/>
                <a:gd name="T27" fmla="*/ 11773 h 12358"/>
                <a:gd name="T28" fmla="*/ 595 w 8300"/>
                <a:gd name="T29" fmla="*/ 12294 h 12358"/>
                <a:gd name="T30" fmla="*/ 7715 w 8300"/>
                <a:gd name="T31" fmla="*/ 12294 h 12358"/>
                <a:gd name="T32" fmla="*/ 8246 w 8300"/>
                <a:gd name="T33" fmla="*/ 11773 h 12358"/>
                <a:gd name="T34" fmla="*/ 8246 w 8300"/>
                <a:gd name="T35" fmla="*/ 585 h 12358"/>
                <a:gd name="T36" fmla="*/ 7715 w 8300"/>
                <a:gd name="T37" fmla="*/ 64 h 12358"/>
                <a:gd name="T38" fmla="*/ 595 w 8300"/>
                <a:gd name="T39" fmla="*/ 64 h 1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300" h="12358">
                  <a:moveTo>
                    <a:pt x="7715" y="12357"/>
                  </a:moveTo>
                  <a:lnTo>
                    <a:pt x="7715" y="12357"/>
                  </a:lnTo>
                  <a:cubicBezTo>
                    <a:pt x="595" y="12357"/>
                    <a:pt x="595" y="12357"/>
                    <a:pt x="595" y="12357"/>
                  </a:cubicBezTo>
                  <a:cubicBezTo>
                    <a:pt x="266" y="12357"/>
                    <a:pt x="0" y="12092"/>
                    <a:pt x="0" y="11773"/>
                  </a:cubicBezTo>
                  <a:cubicBezTo>
                    <a:pt x="0" y="585"/>
                    <a:pt x="0" y="585"/>
                    <a:pt x="0" y="585"/>
                  </a:cubicBezTo>
                  <a:cubicBezTo>
                    <a:pt x="0" y="266"/>
                    <a:pt x="266" y="0"/>
                    <a:pt x="595" y="0"/>
                  </a:cubicBezTo>
                  <a:cubicBezTo>
                    <a:pt x="7715" y="0"/>
                    <a:pt x="7715" y="0"/>
                    <a:pt x="7715" y="0"/>
                  </a:cubicBezTo>
                  <a:cubicBezTo>
                    <a:pt x="8044" y="0"/>
                    <a:pt x="8299" y="266"/>
                    <a:pt x="8299" y="585"/>
                  </a:cubicBezTo>
                  <a:cubicBezTo>
                    <a:pt x="8299" y="11773"/>
                    <a:pt x="8299" y="11773"/>
                    <a:pt x="8299" y="11773"/>
                  </a:cubicBezTo>
                  <a:cubicBezTo>
                    <a:pt x="8299" y="12092"/>
                    <a:pt x="8044" y="12357"/>
                    <a:pt x="7715" y="12357"/>
                  </a:cubicBezTo>
                  <a:close/>
                  <a:moveTo>
                    <a:pt x="595" y="64"/>
                  </a:moveTo>
                  <a:lnTo>
                    <a:pt x="595" y="64"/>
                  </a:lnTo>
                  <a:cubicBezTo>
                    <a:pt x="298" y="64"/>
                    <a:pt x="64" y="298"/>
                    <a:pt x="64" y="585"/>
                  </a:cubicBezTo>
                  <a:cubicBezTo>
                    <a:pt x="64" y="11773"/>
                    <a:pt x="64" y="11773"/>
                    <a:pt x="64" y="11773"/>
                  </a:cubicBezTo>
                  <a:cubicBezTo>
                    <a:pt x="64" y="12060"/>
                    <a:pt x="298" y="12294"/>
                    <a:pt x="595" y="12294"/>
                  </a:cubicBezTo>
                  <a:cubicBezTo>
                    <a:pt x="7715" y="12294"/>
                    <a:pt x="7715" y="12294"/>
                    <a:pt x="7715" y="12294"/>
                  </a:cubicBezTo>
                  <a:cubicBezTo>
                    <a:pt x="8001" y="12294"/>
                    <a:pt x="8246" y="12060"/>
                    <a:pt x="8246" y="11773"/>
                  </a:cubicBezTo>
                  <a:cubicBezTo>
                    <a:pt x="8246" y="585"/>
                    <a:pt x="8246" y="585"/>
                    <a:pt x="8246" y="585"/>
                  </a:cubicBezTo>
                  <a:cubicBezTo>
                    <a:pt x="8246" y="298"/>
                    <a:pt x="8001" y="64"/>
                    <a:pt x="7715" y="64"/>
                  </a:cubicBezTo>
                  <a:cubicBezTo>
                    <a:pt x="595" y="64"/>
                    <a:pt x="595" y="64"/>
                    <a:pt x="595" y="6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5"/>
            <p:cNvSpPr>
              <a:spLocks noChangeArrowheads="1"/>
            </p:cNvSpPr>
            <p:nvPr/>
          </p:nvSpPr>
          <p:spPr bwMode="auto">
            <a:xfrm>
              <a:off x="2847975" y="5673725"/>
              <a:ext cx="225425" cy="225425"/>
            </a:xfrm>
            <a:custGeom>
              <a:avLst/>
              <a:gdLst>
                <a:gd name="T0" fmla="*/ 627 w 628"/>
                <a:gd name="T1" fmla="*/ 308 h 627"/>
                <a:gd name="T2" fmla="*/ 627 w 628"/>
                <a:gd name="T3" fmla="*/ 308 h 627"/>
                <a:gd name="T4" fmla="*/ 318 w 628"/>
                <a:gd name="T5" fmla="*/ 626 h 627"/>
                <a:gd name="T6" fmla="*/ 0 w 628"/>
                <a:gd name="T7" fmla="*/ 308 h 627"/>
                <a:gd name="T8" fmla="*/ 318 w 628"/>
                <a:gd name="T9" fmla="*/ 0 h 627"/>
                <a:gd name="T10" fmla="*/ 627 w 628"/>
                <a:gd name="T11" fmla="*/ 308 h 627"/>
              </a:gdLst>
              <a:ahLst/>
              <a:cxnLst>
                <a:cxn ang="0">
                  <a:pos x="T0" y="T1"/>
                </a:cxn>
                <a:cxn ang="0">
                  <a:pos x="T2" y="T3"/>
                </a:cxn>
                <a:cxn ang="0">
                  <a:pos x="T4" y="T5"/>
                </a:cxn>
                <a:cxn ang="0">
                  <a:pos x="T6" y="T7"/>
                </a:cxn>
                <a:cxn ang="0">
                  <a:pos x="T8" y="T9"/>
                </a:cxn>
                <a:cxn ang="0">
                  <a:pos x="T10" y="T11"/>
                </a:cxn>
              </a:cxnLst>
              <a:rect l="0" t="0" r="r" b="b"/>
              <a:pathLst>
                <a:path w="628" h="627">
                  <a:moveTo>
                    <a:pt x="627" y="308"/>
                  </a:moveTo>
                  <a:lnTo>
                    <a:pt x="627" y="308"/>
                  </a:lnTo>
                  <a:cubicBezTo>
                    <a:pt x="627" y="488"/>
                    <a:pt x="488" y="626"/>
                    <a:pt x="318" y="626"/>
                  </a:cubicBezTo>
                  <a:cubicBezTo>
                    <a:pt x="138" y="626"/>
                    <a:pt x="0" y="488"/>
                    <a:pt x="0" y="308"/>
                  </a:cubicBezTo>
                  <a:cubicBezTo>
                    <a:pt x="0" y="138"/>
                    <a:pt x="138" y="0"/>
                    <a:pt x="318" y="0"/>
                  </a:cubicBezTo>
                  <a:cubicBezTo>
                    <a:pt x="488" y="0"/>
                    <a:pt x="627" y="138"/>
                    <a:pt x="627" y="308"/>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6"/>
            <p:cNvSpPr>
              <a:spLocks noChangeArrowheads="1"/>
            </p:cNvSpPr>
            <p:nvPr/>
          </p:nvSpPr>
          <p:spPr bwMode="auto">
            <a:xfrm>
              <a:off x="2916238" y="5738813"/>
              <a:ext cx="88900" cy="92075"/>
            </a:xfrm>
            <a:custGeom>
              <a:avLst/>
              <a:gdLst>
                <a:gd name="T0" fmla="*/ 191 w 245"/>
                <a:gd name="T1" fmla="*/ 255 h 256"/>
                <a:gd name="T2" fmla="*/ 191 w 245"/>
                <a:gd name="T3" fmla="*/ 255 h 256"/>
                <a:gd name="T4" fmla="*/ 53 w 245"/>
                <a:gd name="T5" fmla="*/ 255 h 256"/>
                <a:gd name="T6" fmla="*/ 0 w 245"/>
                <a:gd name="T7" fmla="*/ 202 h 256"/>
                <a:gd name="T8" fmla="*/ 0 w 245"/>
                <a:gd name="T9" fmla="*/ 53 h 256"/>
                <a:gd name="T10" fmla="*/ 53 w 245"/>
                <a:gd name="T11" fmla="*/ 0 h 256"/>
                <a:gd name="T12" fmla="*/ 191 w 245"/>
                <a:gd name="T13" fmla="*/ 0 h 256"/>
                <a:gd name="T14" fmla="*/ 244 w 245"/>
                <a:gd name="T15" fmla="*/ 53 h 256"/>
                <a:gd name="T16" fmla="*/ 244 w 245"/>
                <a:gd name="T17" fmla="*/ 202 h 256"/>
                <a:gd name="T18" fmla="*/ 191 w 245"/>
                <a:gd name="T19" fmla="*/ 255 h 256"/>
                <a:gd name="T20" fmla="*/ 53 w 245"/>
                <a:gd name="T21" fmla="*/ 21 h 256"/>
                <a:gd name="T22" fmla="*/ 53 w 245"/>
                <a:gd name="T23" fmla="*/ 21 h 256"/>
                <a:gd name="T24" fmla="*/ 21 w 245"/>
                <a:gd name="T25" fmla="*/ 53 h 256"/>
                <a:gd name="T26" fmla="*/ 21 w 245"/>
                <a:gd name="T27" fmla="*/ 202 h 256"/>
                <a:gd name="T28" fmla="*/ 53 w 245"/>
                <a:gd name="T29" fmla="*/ 234 h 256"/>
                <a:gd name="T30" fmla="*/ 191 w 245"/>
                <a:gd name="T31" fmla="*/ 234 h 256"/>
                <a:gd name="T32" fmla="*/ 223 w 245"/>
                <a:gd name="T33" fmla="*/ 202 h 256"/>
                <a:gd name="T34" fmla="*/ 223 w 245"/>
                <a:gd name="T35" fmla="*/ 53 h 256"/>
                <a:gd name="T36" fmla="*/ 191 w 245"/>
                <a:gd name="T37" fmla="*/ 21 h 256"/>
                <a:gd name="T38" fmla="*/ 53 w 245"/>
                <a:gd name="T39" fmla="*/ 21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5" h="256">
                  <a:moveTo>
                    <a:pt x="191" y="255"/>
                  </a:moveTo>
                  <a:lnTo>
                    <a:pt x="191" y="255"/>
                  </a:lnTo>
                  <a:cubicBezTo>
                    <a:pt x="53" y="255"/>
                    <a:pt x="53" y="255"/>
                    <a:pt x="53" y="255"/>
                  </a:cubicBezTo>
                  <a:cubicBezTo>
                    <a:pt x="21" y="255"/>
                    <a:pt x="0" y="234"/>
                    <a:pt x="0" y="202"/>
                  </a:cubicBezTo>
                  <a:cubicBezTo>
                    <a:pt x="0" y="53"/>
                    <a:pt x="0" y="53"/>
                    <a:pt x="0" y="53"/>
                  </a:cubicBezTo>
                  <a:cubicBezTo>
                    <a:pt x="0" y="32"/>
                    <a:pt x="21" y="0"/>
                    <a:pt x="53" y="0"/>
                  </a:cubicBezTo>
                  <a:cubicBezTo>
                    <a:pt x="191" y="0"/>
                    <a:pt x="191" y="0"/>
                    <a:pt x="191" y="0"/>
                  </a:cubicBezTo>
                  <a:cubicBezTo>
                    <a:pt x="223" y="0"/>
                    <a:pt x="244" y="32"/>
                    <a:pt x="244" y="53"/>
                  </a:cubicBezTo>
                  <a:cubicBezTo>
                    <a:pt x="244" y="202"/>
                    <a:pt x="244" y="202"/>
                    <a:pt x="244" y="202"/>
                  </a:cubicBezTo>
                  <a:cubicBezTo>
                    <a:pt x="244" y="234"/>
                    <a:pt x="223" y="255"/>
                    <a:pt x="191" y="255"/>
                  </a:cubicBezTo>
                  <a:close/>
                  <a:moveTo>
                    <a:pt x="53" y="21"/>
                  </a:moveTo>
                  <a:lnTo>
                    <a:pt x="53" y="21"/>
                  </a:lnTo>
                  <a:cubicBezTo>
                    <a:pt x="32" y="21"/>
                    <a:pt x="21" y="43"/>
                    <a:pt x="21" y="53"/>
                  </a:cubicBezTo>
                  <a:cubicBezTo>
                    <a:pt x="21" y="202"/>
                    <a:pt x="21" y="202"/>
                    <a:pt x="21" y="202"/>
                  </a:cubicBezTo>
                  <a:cubicBezTo>
                    <a:pt x="21" y="223"/>
                    <a:pt x="32" y="234"/>
                    <a:pt x="53" y="234"/>
                  </a:cubicBezTo>
                  <a:cubicBezTo>
                    <a:pt x="191" y="234"/>
                    <a:pt x="191" y="234"/>
                    <a:pt x="191" y="234"/>
                  </a:cubicBezTo>
                  <a:cubicBezTo>
                    <a:pt x="212" y="234"/>
                    <a:pt x="223" y="223"/>
                    <a:pt x="223" y="202"/>
                  </a:cubicBezTo>
                  <a:cubicBezTo>
                    <a:pt x="223" y="53"/>
                    <a:pt x="223" y="53"/>
                    <a:pt x="223" y="53"/>
                  </a:cubicBezTo>
                  <a:cubicBezTo>
                    <a:pt x="223" y="43"/>
                    <a:pt x="212" y="21"/>
                    <a:pt x="191" y="21"/>
                  </a:cubicBezTo>
                  <a:cubicBezTo>
                    <a:pt x="53" y="21"/>
                    <a:pt x="53" y="21"/>
                    <a:pt x="53" y="21"/>
                  </a:cubicBezTo>
                  <a:close/>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7"/>
            <p:cNvSpPr>
              <a:spLocks noChangeArrowheads="1"/>
            </p:cNvSpPr>
            <p:nvPr/>
          </p:nvSpPr>
          <p:spPr bwMode="auto">
            <a:xfrm>
              <a:off x="2940050" y="1757363"/>
              <a:ext cx="42863" cy="42862"/>
            </a:xfrm>
            <a:custGeom>
              <a:avLst/>
              <a:gdLst>
                <a:gd name="T0" fmla="*/ 117 w 118"/>
                <a:gd name="T1" fmla="*/ 53 h 118"/>
                <a:gd name="T2" fmla="*/ 117 w 118"/>
                <a:gd name="T3" fmla="*/ 53 h 118"/>
                <a:gd name="T4" fmla="*/ 63 w 118"/>
                <a:gd name="T5" fmla="*/ 117 h 118"/>
                <a:gd name="T6" fmla="*/ 0 w 118"/>
                <a:gd name="T7" fmla="*/ 53 h 118"/>
                <a:gd name="T8" fmla="*/ 63 w 118"/>
                <a:gd name="T9" fmla="*/ 0 h 118"/>
                <a:gd name="T10" fmla="*/ 117 w 118"/>
                <a:gd name="T11" fmla="*/ 53 h 118"/>
              </a:gdLst>
              <a:ahLst/>
              <a:cxnLst>
                <a:cxn ang="0">
                  <a:pos x="T0" y="T1"/>
                </a:cxn>
                <a:cxn ang="0">
                  <a:pos x="T2" y="T3"/>
                </a:cxn>
                <a:cxn ang="0">
                  <a:pos x="T4" y="T5"/>
                </a:cxn>
                <a:cxn ang="0">
                  <a:pos x="T6" y="T7"/>
                </a:cxn>
                <a:cxn ang="0">
                  <a:pos x="T8" y="T9"/>
                </a:cxn>
                <a:cxn ang="0">
                  <a:pos x="T10" y="T11"/>
                </a:cxn>
              </a:cxnLst>
              <a:rect l="0" t="0" r="r" b="b"/>
              <a:pathLst>
                <a:path w="118" h="118">
                  <a:moveTo>
                    <a:pt x="117" y="53"/>
                  </a:moveTo>
                  <a:lnTo>
                    <a:pt x="117" y="53"/>
                  </a:lnTo>
                  <a:cubicBezTo>
                    <a:pt x="117" y="85"/>
                    <a:pt x="95" y="117"/>
                    <a:pt x="63" y="117"/>
                  </a:cubicBezTo>
                  <a:cubicBezTo>
                    <a:pt x="32" y="117"/>
                    <a:pt x="0" y="85"/>
                    <a:pt x="0" y="53"/>
                  </a:cubicBezTo>
                  <a:cubicBezTo>
                    <a:pt x="0" y="22"/>
                    <a:pt x="32" y="0"/>
                    <a:pt x="63" y="0"/>
                  </a:cubicBezTo>
                  <a:cubicBezTo>
                    <a:pt x="95" y="0"/>
                    <a:pt x="117" y="22"/>
                    <a:pt x="117" y="53"/>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8"/>
            <p:cNvSpPr>
              <a:spLocks noChangeArrowheads="1"/>
            </p:cNvSpPr>
            <p:nvPr/>
          </p:nvSpPr>
          <p:spPr bwMode="auto">
            <a:xfrm>
              <a:off x="1597025" y="1968500"/>
              <a:ext cx="2732088" cy="3611563"/>
            </a:xfrm>
            <a:custGeom>
              <a:avLst/>
              <a:gdLst>
                <a:gd name="T0" fmla="*/ 7587 w 7588"/>
                <a:gd name="T1" fmla="*/ 10030 h 10031"/>
                <a:gd name="T2" fmla="*/ 0 w 7588"/>
                <a:gd name="T3" fmla="*/ 10030 h 10031"/>
                <a:gd name="T4" fmla="*/ 0 w 7588"/>
                <a:gd name="T5" fmla="*/ 0 h 10031"/>
                <a:gd name="T6" fmla="*/ 7587 w 7588"/>
                <a:gd name="T7" fmla="*/ 0 h 10031"/>
                <a:gd name="T8" fmla="*/ 7587 w 7588"/>
                <a:gd name="T9" fmla="*/ 10030 h 10031"/>
              </a:gdLst>
              <a:ahLst/>
              <a:cxnLst>
                <a:cxn ang="0">
                  <a:pos x="T0" y="T1"/>
                </a:cxn>
                <a:cxn ang="0">
                  <a:pos x="T2" y="T3"/>
                </a:cxn>
                <a:cxn ang="0">
                  <a:pos x="T4" y="T5"/>
                </a:cxn>
                <a:cxn ang="0">
                  <a:pos x="T6" y="T7"/>
                </a:cxn>
                <a:cxn ang="0">
                  <a:pos x="T8" y="T9"/>
                </a:cxn>
              </a:cxnLst>
              <a:rect l="0" t="0" r="r" b="b"/>
              <a:pathLst>
                <a:path w="7588" h="10031">
                  <a:moveTo>
                    <a:pt x="7587" y="10030"/>
                  </a:moveTo>
                  <a:lnTo>
                    <a:pt x="0" y="10030"/>
                  </a:lnTo>
                  <a:lnTo>
                    <a:pt x="0" y="0"/>
                  </a:lnTo>
                  <a:lnTo>
                    <a:pt x="7587" y="0"/>
                  </a:lnTo>
                  <a:lnTo>
                    <a:pt x="7587" y="10030"/>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9" name="Picture Placeholder 2"/>
          <p:cNvSpPr>
            <a:spLocks noGrp="1"/>
          </p:cNvSpPr>
          <p:nvPr>
            <p:ph type="pic" sz="quarter" idx="10"/>
          </p:nvPr>
        </p:nvSpPr>
        <p:spPr>
          <a:xfrm>
            <a:off x="4757345" y="2642528"/>
            <a:ext cx="2736273" cy="3617576"/>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25863550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9"/>
                                        </p:tgtEl>
                                        <p:attrNameLst>
                                          <p:attrName>style.visibility</p:attrName>
                                        </p:attrNameLst>
                                      </p:cBhvr>
                                      <p:to>
                                        <p:strVal val="visible"/>
                                      </p:to>
                                    </p:set>
                                    <p:animEffect transition="in" filter="fade">
                                      <p:cBhvr>
                                        <p:cTn id="20" dur="300"/>
                                        <p:tgtEl>
                                          <p:spTgt spid="19"/>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19"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7_mockup_06">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223703"/>
            <a:ext cx="9160031" cy="868295"/>
          </a:xfrm>
          <a:prstGeom prst="rect">
            <a:avLst/>
          </a:prstGeom>
        </p:spPr>
      </p:pic>
      <p:sp>
        <p:nvSpPr>
          <p:cNvPr id="6" name="Subtitle 2"/>
          <p:cNvSpPr>
            <a:spLocks noGrp="1"/>
          </p:cNvSpPr>
          <p:nvPr>
            <p:ph type="subTitle" idx="1"/>
          </p:nvPr>
        </p:nvSpPr>
        <p:spPr>
          <a:xfrm>
            <a:off x="3021453" y="1185232"/>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p:nvPr>
        </p:nvSpPr>
        <p:spPr>
          <a:xfrm>
            <a:off x="3019977" y="604119"/>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10" name="Group 9"/>
          <p:cNvGrpSpPr/>
          <p:nvPr/>
        </p:nvGrpSpPr>
        <p:grpSpPr>
          <a:xfrm>
            <a:off x="3293202" y="2333951"/>
            <a:ext cx="5663247" cy="4756392"/>
            <a:chOff x="1554163" y="1203325"/>
            <a:chExt cx="6840537" cy="5745163"/>
          </a:xfrm>
        </p:grpSpPr>
        <p:sp>
          <p:nvSpPr>
            <p:cNvPr id="11" name="Freeform 1"/>
            <p:cNvSpPr>
              <a:spLocks noChangeArrowheads="1"/>
            </p:cNvSpPr>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2" name="Freeform 2"/>
            <p:cNvSpPr>
              <a:spLocks noChangeArrowheads="1"/>
            </p:cNvSpPr>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3"/>
            <p:cNvSpPr>
              <a:spLocks noChangeArrowheads="1"/>
            </p:cNvSpPr>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rgbClr val="EAEAEA"/>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4" name="Freeform 4"/>
            <p:cNvSpPr>
              <a:spLocks noChangeArrowheads="1"/>
            </p:cNvSpPr>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5"/>
            <p:cNvSpPr>
              <a:spLocks noChangeArrowheads="1"/>
            </p:cNvSpPr>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6"/>
            <p:cNvSpPr>
              <a:spLocks noChangeArrowheads="1"/>
            </p:cNvSpPr>
            <p:nvPr/>
          </p:nvSpPr>
          <p:spPr bwMode="auto">
            <a:xfrm>
              <a:off x="1874838" y="1503363"/>
              <a:ext cx="6196012" cy="3509962"/>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7" name="Picture Placeholder 2"/>
          <p:cNvSpPr>
            <a:spLocks noGrp="1"/>
          </p:cNvSpPr>
          <p:nvPr>
            <p:ph type="pic" sz="quarter" idx="18"/>
          </p:nvPr>
        </p:nvSpPr>
        <p:spPr>
          <a:xfrm>
            <a:off x="3558673" y="2581727"/>
            <a:ext cx="5128684" cy="2906184"/>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11285635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7"/>
                                        </p:tgtEl>
                                        <p:attrNameLst>
                                          <p:attrName>style.visibility</p:attrName>
                                        </p:attrNameLst>
                                      </p:cBhvr>
                                      <p:to>
                                        <p:strVal val="visible"/>
                                      </p:to>
                                    </p:set>
                                    <p:animEffect transition="in" filter="fade">
                                      <p:cBhvr>
                                        <p:cTn id="20" dur="300"/>
                                        <p:tgtEl>
                                          <p:spTgt spid="17"/>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17" grpId="0"/>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8_mockup_06">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6" y="5301111"/>
            <a:ext cx="9160031" cy="868295"/>
          </a:xfrm>
          <a:prstGeom prst="rect">
            <a:avLst/>
          </a:prstGeom>
        </p:spPr>
      </p:pic>
      <p:sp>
        <p:nvSpPr>
          <p:cNvPr id="6" name="Subtitle 2"/>
          <p:cNvSpPr>
            <a:spLocks noGrp="1"/>
          </p:cNvSpPr>
          <p:nvPr>
            <p:ph type="subTitle" idx="1"/>
          </p:nvPr>
        </p:nvSpPr>
        <p:spPr>
          <a:xfrm>
            <a:off x="3021453" y="1195134"/>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p:nvPr>
        </p:nvSpPr>
        <p:spPr>
          <a:xfrm>
            <a:off x="3019977" y="614022"/>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9" name="Group 8"/>
          <p:cNvGrpSpPr/>
          <p:nvPr/>
        </p:nvGrpSpPr>
        <p:grpSpPr>
          <a:xfrm>
            <a:off x="2658164" y="2370640"/>
            <a:ext cx="6852528" cy="3929589"/>
            <a:chOff x="1573213" y="2011363"/>
            <a:chExt cx="6840537" cy="3922712"/>
          </a:xfrm>
        </p:grpSpPr>
        <p:sp>
          <p:nvSpPr>
            <p:cNvPr id="10" name="Freeform 1"/>
            <p:cNvSpPr>
              <a:spLocks noChangeArrowheads="1"/>
            </p:cNvSpPr>
            <p:nvPr/>
          </p:nvSpPr>
          <p:spPr bwMode="auto">
            <a:xfrm>
              <a:off x="2241550" y="2011363"/>
              <a:ext cx="5532438" cy="3798887"/>
            </a:xfrm>
            <a:custGeom>
              <a:avLst/>
              <a:gdLst>
                <a:gd name="T0" fmla="*/ 15366 w 15367"/>
                <a:gd name="T1" fmla="*/ 10129 h 10553"/>
                <a:gd name="T2" fmla="*/ 15366 w 15367"/>
                <a:gd name="T3" fmla="*/ 10129 h 10553"/>
                <a:gd name="T4" fmla="*/ 14950 w 15367"/>
                <a:gd name="T5" fmla="*/ 10552 h 10553"/>
                <a:gd name="T6" fmla="*/ 423 w 15367"/>
                <a:gd name="T7" fmla="*/ 10552 h 10553"/>
                <a:gd name="T8" fmla="*/ 0 w 15367"/>
                <a:gd name="T9" fmla="*/ 10129 h 10553"/>
                <a:gd name="T10" fmla="*/ 0 w 15367"/>
                <a:gd name="T11" fmla="*/ 416 h 10553"/>
                <a:gd name="T12" fmla="*/ 423 w 15367"/>
                <a:gd name="T13" fmla="*/ 0 h 10553"/>
                <a:gd name="T14" fmla="*/ 14950 w 15367"/>
                <a:gd name="T15" fmla="*/ 0 h 10553"/>
                <a:gd name="T16" fmla="*/ 15366 w 15367"/>
                <a:gd name="T17" fmla="*/ 416 h 10553"/>
                <a:gd name="T18" fmla="*/ 15366 w 15367"/>
                <a:gd name="T19" fmla="*/ 10129 h 10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67" h="10553">
                  <a:moveTo>
                    <a:pt x="15366" y="10129"/>
                  </a:moveTo>
                  <a:lnTo>
                    <a:pt x="15366" y="10129"/>
                  </a:lnTo>
                  <a:cubicBezTo>
                    <a:pt x="15366" y="10365"/>
                    <a:pt x="15178" y="10552"/>
                    <a:pt x="14950" y="10552"/>
                  </a:cubicBezTo>
                  <a:cubicBezTo>
                    <a:pt x="423" y="10552"/>
                    <a:pt x="423" y="10552"/>
                    <a:pt x="423" y="10552"/>
                  </a:cubicBezTo>
                  <a:cubicBezTo>
                    <a:pt x="187" y="10552"/>
                    <a:pt x="0" y="10365"/>
                    <a:pt x="0" y="10129"/>
                  </a:cubicBezTo>
                  <a:cubicBezTo>
                    <a:pt x="0" y="416"/>
                    <a:pt x="0" y="416"/>
                    <a:pt x="0" y="416"/>
                  </a:cubicBezTo>
                  <a:cubicBezTo>
                    <a:pt x="0" y="187"/>
                    <a:pt x="187" y="0"/>
                    <a:pt x="423" y="0"/>
                  </a:cubicBezTo>
                  <a:cubicBezTo>
                    <a:pt x="14950" y="0"/>
                    <a:pt x="14950" y="0"/>
                    <a:pt x="14950" y="0"/>
                  </a:cubicBezTo>
                  <a:cubicBezTo>
                    <a:pt x="15178" y="0"/>
                    <a:pt x="15366" y="187"/>
                    <a:pt x="15366" y="416"/>
                  </a:cubicBezTo>
                  <a:lnTo>
                    <a:pt x="15366" y="10129"/>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1" name="Freeform 2"/>
            <p:cNvSpPr>
              <a:spLocks noChangeArrowheads="1"/>
            </p:cNvSpPr>
            <p:nvPr/>
          </p:nvSpPr>
          <p:spPr bwMode="auto">
            <a:xfrm>
              <a:off x="1573213" y="5726113"/>
              <a:ext cx="6840537" cy="207962"/>
            </a:xfrm>
            <a:custGeom>
              <a:avLst/>
              <a:gdLst>
                <a:gd name="T0" fmla="*/ 18999 w 19000"/>
                <a:gd name="T1" fmla="*/ 347 h 577"/>
                <a:gd name="T2" fmla="*/ 18999 w 19000"/>
                <a:gd name="T3" fmla="*/ 347 h 577"/>
                <a:gd name="T4" fmla="*/ 18284 w 19000"/>
                <a:gd name="T5" fmla="*/ 576 h 577"/>
                <a:gd name="T6" fmla="*/ 742 w 19000"/>
                <a:gd name="T7" fmla="*/ 576 h 577"/>
                <a:gd name="T8" fmla="*/ 0 w 19000"/>
                <a:gd name="T9" fmla="*/ 347 h 577"/>
                <a:gd name="T10" fmla="*/ 0 w 19000"/>
                <a:gd name="T11" fmla="*/ 0 h 577"/>
                <a:gd name="T12" fmla="*/ 18999 w 19000"/>
                <a:gd name="T13" fmla="*/ 0 h 577"/>
                <a:gd name="T14" fmla="*/ 18999 w 19000"/>
                <a:gd name="T15" fmla="*/ 347 h 5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577">
                  <a:moveTo>
                    <a:pt x="18999" y="347"/>
                  </a:moveTo>
                  <a:lnTo>
                    <a:pt x="18999" y="347"/>
                  </a:lnTo>
                  <a:cubicBezTo>
                    <a:pt x="18999" y="347"/>
                    <a:pt x="18693" y="576"/>
                    <a:pt x="18284" y="576"/>
                  </a:cubicBezTo>
                  <a:cubicBezTo>
                    <a:pt x="17875" y="576"/>
                    <a:pt x="1095" y="576"/>
                    <a:pt x="742" y="576"/>
                  </a:cubicBezTo>
                  <a:cubicBezTo>
                    <a:pt x="395" y="576"/>
                    <a:pt x="0" y="347"/>
                    <a:pt x="0" y="347"/>
                  </a:cubicBezTo>
                  <a:cubicBezTo>
                    <a:pt x="0" y="0"/>
                    <a:pt x="0" y="0"/>
                    <a:pt x="0" y="0"/>
                  </a:cubicBezTo>
                  <a:cubicBezTo>
                    <a:pt x="18999" y="0"/>
                    <a:pt x="18999" y="0"/>
                    <a:pt x="18999" y="0"/>
                  </a:cubicBezTo>
                  <a:lnTo>
                    <a:pt x="18999" y="347"/>
                  </a:lnTo>
                </a:path>
              </a:pathLst>
            </a:custGeom>
            <a:solidFill>
              <a:srgbClr val="F4F4F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2" name="Freeform 3"/>
            <p:cNvSpPr>
              <a:spLocks noChangeArrowheads="1"/>
            </p:cNvSpPr>
            <p:nvPr/>
          </p:nvSpPr>
          <p:spPr bwMode="auto">
            <a:xfrm>
              <a:off x="1573213" y="5849938"/>
              <a:ext cx="6840537" cy="82550"/>
            </a:xfrm>
            <a:custGeom>
              <a:avLst/>
              <a:gdLst>
                <a:gd name="T0" fmla="*/ 0 w 19000"/>
                <a:gd name="T1" fmla="*/ 0 h 230"/>
                <a:gd name="T2" fmla="*/ 0 w 19000"/>
                <a:gd name="T3" fmla="*/ 0 h 230"/>
                <a:gd name="T4" fmla="*/ 742 w 19000"/>
                <a:gd name="T5" fmla="*/ 229 h 230"/>
                <a:gd name="T6" fmla="*/ 18284 w 19000"/>
                <a:gd name="T7" fmla="*/ 229 h 230"/>
                <a:gd name="T8" fmla="*/ 18999 w 19000"/>
                <a:gd name="T9" fmla="*/ 0 h 230"/>
                <a:gd name="T10" fmla="*/ 0 w 19000"/>
                <a:gd name="T11" fmla="*/ 0 h 230"/>
              </a:gdLst>
              <a:ahLst/>
              <a:cxnLst>
                <a:cxn ang="0">
                  <a:pos x="T0" y="T1"/>
                </a:cxn>
                <a:cxn ang="0">
                  <a:pos x="T2" y="T3"/>
                </a:cxn>
                <a:cxn ang="0">
                  <a:pos x="T4" y="T5"/>
                </a:cxn>
                <a:cxn ang="0">
                  <a:pos x="T6" y="T7"/>
                </a:cxn>
                <a:cxn ang="0">
                  <a:pos x="T8" y="T9"/>
                </a:cxn>
                <a:cxn ang="0">
                  <a:pos x="T10" y="T11"/>
                </a:cxn>
              </a:cxnLst>
              <a:rect l="0" t="0" r="r" b="b"/>
              <a:pathLst>
                <a:path w="19000" h="230">
                  <a:moveTo>
                    <a:pt x="0" y="0"/>
                  </a:moveTo>
                  <a:lnTo>
                    <a:pt x="0" y="0"/>
                  </a:lnTo>
                  <a:cubicBezTo>
                    <a:pt x="0" y="0"/>
                    <a:pt x="395" y="229"/>
                    <a:pt x="742" y="229"/>
                  </a:cubicBezTo>
                  <a:cubicBezTo>
                    <a:pt x="1095" y="229"/>
                    <a:pt x="17875" y="229"/>
                    <a:pt x="18284" y="229"/>
                  </a:cubicBezTo>
                  <a:cubicBezTo>
                    <a:pt x="18693" y="229"/>
                    <a:pt x="18999" y="0"/>
                    <a:pt x="18999" y="0"/>
                  </a:cubicBezTo>
                  <a:lnTo>
                    <a:pt x="0" y="0"/>
                  </a:lnTo>
                </a:path>
              </a:pathLst>
            </a:custGeom>
            <a:solidFill>
              <a:srgbClr val="E2E2E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3" name="Freeform 4"/>
            <p:cNvSpPr>
              <a:spLocks noChangeArrowheads="1"/>
            </p:cNvSpPr>
            <p:nvPr/>
          </p:nvSpPr>
          <p:spPr bwMode="auto">
            <a:xfrm>
              <a:off x="4508500" y="5726113"/>
              <a:ext cx="973138" cy="77787"/>
            </a:xfrm>
            <a:custGeom>
              <a:avLst/>
              <a:gdLst>
                <a:gd name="T0" fmla="*/ 0 w 2704"/>
                <a:gd name="T1" fmla="*/ 0 h 216"/>
                <a:gd name="T2" fmla="*/ 0 w 2704"/>
                <a:gd name="T3" fmla="*/ 0 h 216"/>
                <a:gd name="T4" fmla="*/ 298 w 2704"/>
                <a:gd name="T5" fmla="*/ 215 h 216"/>
                <a:gd name="T6" fmla="*/ 2405 w 2704"/>
                <a:gd name="T7" fmla="*/ 215 h 216"/>
                <a:gd name="T8" fmla="*/ 2703 w 2704"/>
                <a:gd name="T9" fmla="*/ 0 h 216"/>
                <a:gd name="T10" fmla="*/ 0 w 2704"/>
                <a:gd name="T11" fmla="*/ 0 h 216"/>
              </a:gdLst>
              <a:ahLst/>
              <a:cxnLst>
                <a:cxn ang="0">
                  <a:pos x="T0" y="T1"/>
                </a:cxn>
                <a:cxn ang="0">
                  <a:pos x="T2" y="T3"/>
                </a:cxn>
                <a:cxn ang="0">
                  <a:pos x="T4" y="T5"/>
                </a:cxn>
                <a:cxn ang="0">
                  <a:pos x="T6" y="T7"/>
                </a:cxn>
                <a:cxn ang="0">
                  <a:pos x="T8" y="T9"/>
                </a:cxn>
                <a:cxn ang="0">
                  <a:pos x="T10" y="T11"/>
                </a:cxn>
              </a:cxnLst>
              <a:rect l="0" t="0" r="r" b="b"/>
              <a:pathLst>
                <a:path w="2704" h="216">
                  <a:moveTo>
                    <a:pt x="0" y="0"/>
                  </a:moveTo>
                  <a:lnTo>
                    <a:pt x="0" y="0"/>
                  </a:lnTo>
                  <a:cubicBezTo>
                    <a:pt x="41" y="125"/>
                    <a:pt x="159" y="215"/>
                    <a:pt x="298" y="215"/>
                  </a:cubicBezTo>
                  <a:cubicBezTo>
                    <a:pt x="2405" y="215"/>
                    <a:pt x="2405" y="215"/>
                    <a:pt x="2405" y="215"/>
                  </a:cubicBezTo>
                  <a:cubicBezTo>
                    <a:pt x="2543" y="215"/>
                    <a:pt x="2661" y="125"/>
                    <a:pt x="2703" y="0"/>
                  </a:cubicBezTo>
                  <a:lnTo>
                    <a:pt x="0" y="0"/>
                  </a:ln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5" name="Freeform 5"/>
            <p:cNvSpPr>
              <a:spLocks noChangeArrowheads="1"/>
            </p:cNvSpPr>
            <p:nvPr/>
          </p:nvSpPr>
          <p:spPr bwMode="auto">
            <a:xfrm>
              <a:off x="7675563" y="5775325"/>
              <a:ext cx="307975" cy="30163"/>
            </a:xfrm>
            <a:custGeom>
              <a:avLst/>
              <a:gdLst>
                <a:gd name="T0" fmla="*/ 853 w 854"/>
                <a:gd name="T1" fmla="*/ 42 h 84"/>
                <a:gd name="T2" fmla="*/ 853 w 854"/>
                <a:gd name="T3" fmla="*/ 42 h 84"/>
                <a:gd name="T4" fmla="*/ 811 w 854"/>
                <a:gd name="T5" fmla="*/ 83 h 84"/>
                <a:gd name="T6" fmla="*/ 42 w 854"/>
                <a:gd name="T7" fmla="*/ 83 h 84"/>
                <a:gd name="T8" fmla="*/ 0 w 854"/>
                <a:gd name="T9" fmla="*/ 42 h 84"/>
                <a:gd name="T10" fmla="*/ 0 w 854"/>
                <a:gd name="T11" fmla="*/ 42 h 84"/>
                <a:gd name="T12" fmla="*/ 42 w 854"/>
                <a:gd name="T13" fmla="*/ 0 h 84"/>
                <a:gd name="T14" fmla="*/ 811 w 854"/>
                <a:gd name="T15" fmla="*/ 0 h 84"/>
                <a:gd name="T16" fmla="*/ 853 w 854"/>
                <a:gd name="T17" fmla="*/ 4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4" h="84">
                  <a:moveTo>
                    <a:pt x="853" y="42"/>
                  </a:moveTo>
                  <a:lnTo>
                    <a:pt x="853" y="42"/>
                  </a:lnTo>
                  <a:cubicBezTo>
                    <a:pt x="853" y="69"/>
                    <a:pt x="832" y="83"/>
                    <a:pt x="811" y="83"/>
                  </a:cubicBezTo>
                  <a:cubicBezTo>
                    <a:pt x="42" y="83"/>
                    <a:pt x="42" y="83"/>
                    <a:pt x="42" y="83"/>
                  </a:cubicBezTo>
                  <a:cubicBezTo>
                    <a:pt x="21" y="83"/>
                    <a:pt x="0" y="69"/>
                    <a:pt x="0" y="42"/>
                  </a:cubicBezTo>
                  <a:lnTo>
                    <a:pt x="0" y="42"/>
                  </a:lnTo>
                  <a:cubicBezTo>
                    <a:pt x="0" y="21"/>
                    <a:pt x="21" y="0"/>
                    <a:pt x="42" y="0"/>
                  </a:cubicBezTo>
                  <a:cubicBezTo>
                    <a:pt x="811" y="0"/>
                    <a:pt x="811" y="0"/>
                    <a:pt x="811" y="0"/>
                  </a:cubicBezTo>
                  <a:cubicBezTo>
                    <a:pt x="832" y="0"/>
                    <a:pt x="853" y="21"/>
                    <a:pt x="853" y="42"/>
                  </a:cubicBezTo>
                </a:path>
              </a:pathLst>
            </a:custGeom>
            <a:solidFill>
              <a:srgbClr val="D1D2D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6"/>
            <p:cNvSpPr>
              <a:spLocks noChangeArrowheads="1"/>
            </p:cNvSpPr>
            <p:nvPr/>
          </p:nvSpPr>
          <p:spPr bwMode="auto">
            <a:xfrm>
              <a:off x="5014913" y="2092325"/>
              <a:ext cx="30162" cy="30163"/>
            </a:xfrm>
            <a:custGeom>
              <a:avLst/>
              <a:gdLst>
                <a:gd name="T0" fmla="*/ 83 w 84"/>
                <a:gd name="T1" fmla="*/ 41 h 84"/>
                <a:gd name="T2" fmla="*/ 83 w 84"/>
                <a:gd name="T3" fmla="*/ 41 h 84"/>
                <a:gd name="T4" fmla="*/ 42 w 84"/>
                <a:gd name="T5" fmla="*/ 83 h 84"/>
                <a:gd name="T6" fmla="*/ 0 w 84"/>
                <a:gd name="T7" fmla="*/ 41 h 84"/>
                <a:gd name="T8" fmla="*/ 42 w 84"/>
                <a:gd name="T9" fmla="*/ 0 h 84"/>
                <a:gd name="T10" fmla="*/ 83 w 84"/>
                <a:gd name="T11" fmla="*/ 41 h 84"/>
              </a:gdLst>
              <a:ahLst/>
              <a:cxnLst>
                <a:cxn ang="0">
                  <a:pos x="T0" y="T1"/>
                </a:cxn>
                <a:cxn ang="0">
                  <a:pos x="T2" y="T3"/>
                </a:cxn>
                <a:cxn ang="0">
                  <a:pos x="T4" y="T5"/>
                </a:cxn>
                <a:cxn ang="0">
                  <a:pos x="T6" y="T7"/>
                </a:cxn>
                <a:cxn ang="0">
                  <a:pos x="T8" y="T9"/>
                </a:cxn>
                <a:cxn ang="0">
                  <a:pos x="T10" y="T11"/>
                </a:cxn>
              </a:cxnLst>
              <a:rect l="0" t="0" r="r" b="b"/>
              <a:pathLst>
                <a:path w="84" h="84">
                  <a:moveTo>
                    <a:pt x="83" y="41"/>
                  </a:moveTo>
                  <a:lnTo>
                    <a:pt x="83" y="41"/>
                  </a:lnTo>
                  <a:cubicBezTo>
                    <a:pt x="83" y="69"/>
                    <a:pt x="70" y="83"/>
                    <a:pt x="42" y="83"/>
                  </a:cubicBezTo>
                  <a:cubicBezTo>
                    <a:pt x="21" y="83"/>
                    <a:pt x="0" y="69"/>
                    <a:pt x="0" y="41"/>
                  </a:cubicBezTo>
                  <a:cubicBezTo>
                    <a:pt x="0" y="21"/>
                    <a:pt x="21" y="0"/>
                    <a:pt x="42" y="0"/>
                  </a:cubicBezTo>
                  <a:cubicBezTo>
                    <a:pt x="70" y="0"/>
                    <a:pt x="83" y="21"/>
                    <a:pt x="83" y="41"/>
                  </a:cubicBezTo>
                </a:path>
              </a:pathLst>
            </a:custGeom>
            <a:solidFill>
              <a:srgbClr val="16181C"/>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7"/>
            <p:cNvSpPr>
              <a:spLocks noChangeArrowheads="1"/>
            </p:cNvSpPr>
            <p:nvPr/>
          </p:nvSpPr>
          <p:spPr bwMode="auto">
            <a:xfrm>
              <a:off x="2386013" y="2184400"/>
              <a:ext cx="5245100" cy="3314700"/>
            </a:xfrm>
            <a:custGeom>
              <a:avLst/>
              <a:gdLst>
                <a:gd name="T0" fmla="*/ 14568 w 14569"/>
                <a:gd name="T1" fmla="*/ 9207 h 9208"/>
                <a:gd name="T2" fmla="*/ 0 w 14569"/>
                <a:gd name="T3" fmla="*/ 9207 h 9208"/>
                <a:gd name="T4" fmla="*/ 0 w 14569"/>
                <a:gd name="T5" fmla="*/ 0 h 9208"/>
                <a:gd name="T6" fmla="*/ 14568 w 14569"/>
                <a:gd name="T7" fmla="*/ 0 h 9208"/>
                <a:gd name="T8" fmla="*/ 14568 w 14569"/>
                <a:gd name="T9" fmla="*/ 9207 h 9208"/>
              </a:gdLst>
              <a:ahLst/>
              <a:cxnLst>
                <a:cxn ang="0">
                  <a:pos x="T0" y="T1"/>
                </a:cxn>
                <a:cxn ang="0">
                  <a:pos x="T2" y="T3"/>
                </a:cxn>
                <a:cxn ang="0">
                  <a:pos x="T4" y="T5"/>
                </a:cxn>
                <a:cxn ang="0">
                  <a:pos x="T6" y="T7"/>
                </a:cxn>
                <a:cxn ang="0">
                  <a:pos x="T8" y="T9"/>
                </a:cxn>
              </a:cxnLst>
              <a:rect l="0" t="0" r="r" b="b"/>
              <a:pathLst>
                <a:path w="14569" h="9208">
                  <a:moveTo>
                    <a:pt x="14568" y="9207"/>
                  </a:moveTo>
                  <a:lnTo>
                    <a:pt x="0" y="9207"/>
                  </a:lnTo>
                  <a:lnTo>
                    <a:pt x="0" y="0"/>
                  </a:lnTo>
                  <a:lnTo>
                    <a:pt x="14568" y="0"/>
                  </a:lnTo>
                  <a:lnTo>
                    <a:pt x="14568" y="9207"/>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8" name="Picture Placeholder 2"/>
          <p:cNvSpPr>
            <a:spLocks noGrp="1"/>
          </p:cNvSpPr>
          <p:nvPr>
            <p:ph type="pic" sz="quarter" idx="18"/>
          </p:nvPr>
        </p:nvSpPr>
        <p:spPr>
          <a:xfrm>
            <a:off x="3473389" y="2530379"/>
            <a:ext cx="5255107" cy="3321243"/>
          </a:xfrm>
        </p:spPr>
        <p:txBody>
          <a:bodyPr anchor="ctr"/>
          <a:lstStyle>
            <a:lvl1pPr algn="ctr">
              <a:defRPr/>
            </a:lvl1pPr>
          </a:lstStyle>
          <a:p>
            <a:r>
              <a:rPr lang="en-US"/>
              <a:t>Click icon to add picture</a:t>
            </a:r>
          </a:p>
        </p:txBody>
      </p:sp>
    </p:spTree>
    <p:extLst>
      <p:ext uri="{BB962C8B-B14F-4D97-AF65-F5344CB8AC3E}">
        <p14:creationId xmlns:p14="http://schemas.microsoft.com/office/powerpoint/2010/main" val="11417347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18"/>
                                        </p:tgtEl>
                                        <p:attrNameLst>
                                          <p:attrName>style.visibility</p:attrName>
                                        </p:attrNameLst>
                                      </p:cBhvr>
                                      <p:to>
                                        <p:strVal val="visible"/>
                                      </p:to>
                                    </p:set>
                                    <p:animEffect transition="in" filter="fade">
                                      <p:cBhvr>
                                        <p:cTn id="20" dur="300"/>
                                        <p:tgtEl>
                                          <p:spTgt spid="18"/>
                                        </p:tgtEl>
                                      </p:cBhvr>
                                    </p:animEffect>
                                  </p:childTnLst>
                                </p:cTn>
                              </p:par>
                            </p:childTnLst>
                          </p:cTn>
                        </p:par>
                        <p:par>
                          <p:cTn id="21" fill="hold">
                            <p:stCondLst>
                              <p:cond delay="180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18" grpId="0"/>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2_mockup_06">
    <p:spTree>
      <p:nvGrpSpPr>
        <p:cNvPr id="1" name=""/>
        <p:cNvGrpSpPr/>
        <p:nvPr/>
      </p:nvGrpSpPr>
      <p:grpSpPr>
        <a:xfrm>
          <a:off x="0" y="0"/>
          <a:ext cx="0" cy="0"/>
          <a:chOff x="0" y="0"/>
          <a:chExt cx="0" cy="0"/>
        </a:xfrm>
      </p:grpSpPr>
      <p:sp>
        <p:nvSpPr>
          <p:cNvPr id="8" name="Slide Number Placeholder 5"/>
          <p:cNvSpPr txBox="1">
            <a:spLocks/>
          </p:cNvSpPr>
          <p:nvPr/>
        </p:nvSpPr>
        <p:spPr>
          <a:xfrm>
            <a:off x="1" y="248257"/>
            <a:ext cx="3481263" cy="1214897"/>
          </a:xfrm>
          <a:prstGeom prst="rect">
            <a:avLst/>
          </a:prstGeom>
          <a:solidFill>
            <a:schemeClr val="bg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182" y="5132533"/>
            <a:ext cx="11083637" cy="1050636"/>
          </a:xfrm>
          <a:prstGeom prst="rect">
            <a:avLst/>
          </a:prstGeom>
        </p:spPr>
      </p:pic>
      <p:sp>
        <p:nvSpPr>
          <p:cNvPr id="6" name="Subtitle 2"/>
          <p:cNvSpPr>
            <a:spLocks noGrp="1"/>
          </p:cNvSpPr>
          <p:nvPr>
            <p:ph type="subTitle" idx="1"/>
          </p:nvPr>
        </p:nvSpPr>
        <p:spPr>
          <a:xfrm>
            <a:off x="3021453" y="947568"/>
            <a:ext cx="6144713" cy="675705"/>
          </a:xfrm>
        </p:spPr>
        <p:txBody>
          <a:bodyPr>
            <a:normAutofit/>
          </a:bodyPr>
          <a:lstStyle>
            <a:lvl1pPr marL="0" indent="0" algn="ctr">
              <a:buNone/>
              <a:defRPr sz="80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sp>
        <p:nvSpPr>
          <p:cNvPr id="7" name="Title 1"/>
          <p:cNvSpPr>
            <a:spLocks noGrp="1"/>
          </p:cNvSpPr>
          <p:nvPr>
            <p:ph type="ctrTitle"/>
          </p:nvPr>
        </p:nvSpPr>
        <p:spPr>
          <a:xfrm>
            <a:off x="3019977" y="366455"/>
            <a:ext cx="6146049" cy="566757"/>
          </a:xfrm>
        </p:spPr>
        <p:txBody>
          <a:bodyPr anchor="b">
            <a:noAutofit/>
          </a:bodyPr>
          <a:lstStyle>
            <a:lvl1pPr algn="ctr">
              <a:defRPr sz="2667">
                <a:solidFill>
                  <a:schemeClr val="tx1"/>
                </a:solidFill>
              </a:defRPr>
            </a:lvl1pPr>
          </a:lstStyle>
          <a:p>
            <a:r>
              <a:rPr lang="en-US"/>
              <a:t>Click to edit Master title style</a:t>
            </a:r>
            <a:endParaRPr lang="en-US" dirty="0"/>
          </a:p>
        </p:txBody>
      </p:sp>
      <p:grpSp>
        <p:nvGrpSpPr>
          <p:cNvPr id="11" name="Group 10"/>
          <p:cNvGrpSpPr/>
          <p:nvPr/>
        </p:nvGrpSpPr>
        <p:grpSpPr>
          <a:xfrm>
            <a:off x="5181098" y="2699241"/>
            <a:ext cx="1784575" cy="3752273"/>
            <a:chOff x="5348288" y="496888"/>
            <a:chExt cx="3155950" cy="6635750"/>
          </a:xfrm>
        </p:grpSpPr>
        <p:grpSp>
          <p:nvGrpSpPr>
            <p:cNvPr id="12" name="Group 11"/>
            <p:cNvGrpSpPr/>
            <p:nvPr/>
          </p:nvGrpSpPr>
          <p:grpSpPr>
            <a:xfrm>
              <a:off x="5394325" y="560388"/>
              <a:ext cx="3078163" cy="6540500"/>
              <a:chOff x="5394325" y="560388"/>
              <a:chExt cx="3078163" cy="6540500"/>
            </a:xfrm>
          </p:grpSpPr>
          <p:sp>
            <p:nvSpPr>
              <p:cNvPr id="15"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6"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7"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8"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19"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0"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13"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accent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1" name="Picture Placeholder 5"/>
          <p:cNvSpPr>
            <a:spLocks noGrp="1"/>
          </p:cNvSpPr>
          <p:nvPr>
            <p:ph type="pic" sz="quarter" idx="14"/>
          </p:nvPr>
        </p:nvSpPr>
        <p:spPr>
          <a:xfrm>
            <a:off x="5330605" y="3237550"/>
            <a:ext cx="1502808" cy="2677871"/>
          </a:xfrm>
        </p:spPr>
        <p:txBody>
          <a:bodyPr anchor="ctr"/>
          <a:lstStyle>
            <a:lvl1pPr algn="ctr">
              <a:defRPr/>
            </a:lvl1pPr>
          </a:lstStyle>
          <a:p>
            <a:r>
              <a:rPr lang="en-US"/>
              <a:t>Click icon to add picture</a:t>
            </a:r>
            <a:endParaRPr lang="en-US" dirty="0"/>
          </a:p>
        </p:txBody>
      </p:sp>
      <p:grpSp>
        <p:nvGrpSpPr>
          <p:cNvPr id="22" name="Group 21"/>
          <p:cNvGrpSpPr/>
          <p:nvPr/>
        </p:nvGrpSpPr>
        <p:grpSpPr>
          <a:xfrm>
            <a:off x="7035322" y="2699241"/>
            <a:ext cx="1784575" cy="3752273"/>
            <a:chOff x="5348288" y="496888"/>
            <a:chExt cx="3155950" cy="6635750"/>
          </a:xfrm>
        </p:grpSpPr>
        <p:grpSp>
          <p:nvGrpSpPr>
            <p:cNvPr id="23" name="Group 22"/>
            <p:cNvGrpSpPr/>
            <p:nvPr/>
          </p:nvGrpSpPr>
          <p:grpSpPr>
            <a:xfrm>
              <a:off x="5394325" y="560388"/>
              <a:ext cx="3078163" cy="6540500"/>
              <a:chOff x="5394325" y="560388"/>
              <a:chExt cx="3078163" cy="6540500"/>
            </a:xfrm>
          </p:grpSpPr>
          <p:sp>
            <p:nvSpPr>
              <p:cNvPr id="25"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6"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7"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8"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29"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0"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24"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accent4"/>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1" name="Picture Placeholder 5"/>
          <p:cNvSpPr>
            <a:spLocks noGrp="1"/>
          </p:cNvSpPr>
          <p:nvPr>
            <p:ph type="pic" sz="quarter" idx="15"/>
          </p:nvPr>
        </p:nvSpPr>
        <p:spPr>
          <a:xfrm>
            <a:off x="7184829" y="3237550"/>
            <a:ext cx="1502808" cy="2677871"/>
          </a:xfrm>
        </p:spPr>
        <p:txBody>
          <a:bodyPr anchor="ctr"/>
          <a:lstStyle>
            <a:lvl1pPr algn="ctr">
              <a:defRPr/>
            </a:lvl1pPr>
          </a:lstStyle>
          <a:p>
            <a:r>
              <a:rPr lang="en-US"/>
              <a:t>Click icon to add picture</a:t>
            </a:r>
            <a:endParaRPr lang="en-US" dirty="0"/>
          </a:p>
        </p:txBody>
      </p:sp>
      <p:grpSp>
        <p:nvGrpSpPr>
          <p:cNvPr id="32" name="Group 31"/>
          <p:cNvGrpSpPr/>
          <p:nvPr/>
        </p:nvGrpSpPr>
        <p:grpSpPr>
          <a:xfrm>
            <a:off x="8889546" y="2699536"/>
            <a:ext cx="1784575" cy="3752273"/>
            <a:chOff x="5348288" y="496888"/>
            <a:chExt cx="3155950" cy="6635750"/>
          </a:xfrm>
        </p:grpSpPr>
        <p:grpSp>
          <p:nvGrpSpPr>
            <p:cNvPr id="33" name="Group 32"/>
            <p:cNvGrpSpPr/>
            <p:nvPr/>
          </p:nvGrpSpPr>
          <p:grpSpPr>
            <a:xfrm>
              <a:off x="5394325" y="560388"/>
              <a:ext cx="3078163" cy="6540500"/>
              <a:chOff x="5394325" y="560388"/>
              <a:chExt cx="3078163" cy="6540500"/>
            </a:xfrm>
          </p:grpSpPr>
          <p:sp>
            <p:nvSpPr>
              <p:cNvPr id="35"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6"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7"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8"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39"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0"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34"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accent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1" name="Picture Placeholder 5"/>
          <p:cNvSpPr>
            <a:spLocks noGrp="1"/>
          </p:cNvSpPr>
          <p:nvPr>
            <p:ph type="pic" sz="quarter" idx="16"/>
          </p:nvPr>
        </p:nvSpPr>
        <p:spPr>
          <a:xfrm>
            <a:off x="9039053" y="3237845"/>
            <a:ext cx="1502808" cy="2677871"/>
          </a:xfrm>
        </p:spPr>
        <p:txBody>
          <a:bodyPr anchor="ctr"/>
          <a:lstStyle>
            <a:lvl1pPr algn="ctr">
              <a:defRPr/>
            </a:lvl1pPr>
          </a:lstStyle>
          <a:p>
            <a:r>
              <a:rPr lang="en-US"/>
              <a:t>Click icon to add picture</a:t>
            </a:r>
            <a:endParaRPr lang="en-US" dirty="0"/>
          </a:p>
        </p:txBody>
      </p:sp>
      <p:grpSp>
        <p:nvGrpSpPr>
          <p:cNvPr id="42" name="Group 41"/>
          <p:cNvGrpSpPr/>
          <p:nvPr/>
        </p:nvGrpSpPr>
        <p:grpSpPr>
          <a:xfrm>
            <a:off x="3331755" y="2699241"/>
            <a:ext cx="1784575" cy="3752273"/>
            <a:chOff x="5348288" y="496888"/>
            <a:chExt cx="3155950" cy="6635750"/>
          </a:xfrm>
        </p:grpSpPr>
        <p:grpSp>
          <p:nvGrpSpPr>
            <p:cNvPr id="43" name="Group 42"/>
            <p:cNvGrpSpPr/>
            <p:nvPr/>
          </p:nvGrpSpPr>
          <p:grpSpPr>
            <a:xfrm>
              <a:off x="5394325" y="560388"/>
              <a:ext cx="3078163" cy="6540500"/>
              <a:chOff x="5394325" y="560388"/>
              <a:chExt cx="3078163" cy="6540500"/>
            </a:xfrm>
          </p:grpSpPr>
          <p:sp>
            <p:nvSpPr>
              <p:cNvPr id="45"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6"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7"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8"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49"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0"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44"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accent2"/>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1" name="Picture Placeholder 5"/>
          <p:cNvSpPr>
            <a:spLocks noGrp="1"/>
          </p:cNvSpPr>
          <p:nvPr>
            <p:ph type="pic" sz="quarter" idx="17"/>
          </p:nvPr>
        </p:nvSpPr>
        <p:spPr>
          <a:xfrm>
            <a:off x="3481263" y="3237550"/>
            <a:ext cx="1502808" cy="2677871"/>
          </a:xfrm>
        </p:spPr>
        <p:txBody>
          <a:bodyPr anchor="ctr"/>
          <a:lstStyle>
            <a:lvl1pPr algn="ctr">
              <a:defRPr/>
            </a:lvl1pPr>
          </a:lstStyle>
          <a:p>
            <a:r>
              <a:rPr lang="en-US"/>
              <a:t>Click icon to add picture</a:t>
            </a:r>
            <a:endParaRPr lang="en-US" dirty="0"/>
          </a:p>
        </p:txBody>
      </p:sp>
      <p:grpSp>
        <p:nvGrpSpPr>
          <p:cNvPr id="52" name="Group 51"/>
          <p:cNvGrpSpPr/>
          <p:nvPr/>
        </p:nvGrpSpPr>
        <p:grpSpPr>
          <a:xfrm>
            <a:off x="1458610" y="2699241"/>
            <a:ext cx="1784575" cy="3752273"/>
            <a:chOff x="5348288" y="496888"/>
            <a:chExt cx="3155950" cy="6635750"/>
          </a:xfrm>
        </p:grpSpPr>
        <p:grpSp>
          <p:nvGrpSpPr>
            <p:cNvPr id="53" name="Group 52"/>
            <p:cNvGrpSpPr/>
            <p:nvPr/>
          </p:nvGrpSpPr>
          <p:grpSpPr>
            <a:xfrm>
              <a:off x="5394325" y="560388"/>
              <a:ext cx="3078163" cy="6540500"/>
              <a:chOff x="5394325" y="560388"/>
              <a:chExt cx="3078163" cy="6540500"/>
            </a:xfrm>
          </p:grpSpPr>
          <p:sp>
            <p:nvSpPr>
              <p:cNvPr id="55" name="Freeform 1"/>
              <p:cNvSpPr>
                <a:spLocks noChangeArrowheads="1"/>
              </p:cNvSpPr>
              <p:nvPr/>
            </p:nvSpPr>
            <p:spPr bwMode="auto">
              <a:xfrm>
                <a:off x="5394325" y="560388"/>
                <a:ext cx="3078163" cy="6540500"/>
              </a:xfrm>
              <a:custGeom>
                <a:avLst/>
                <a:gdLst>
                  <a:gd name="T0" fmla="*/ 1137 w 8550"/>
                  <a:gd name="T1" fmla="*/ 18168 h 18169"/>
                  <a:gd name="T2" fmla="*/ 1137 w 8550"/>
                  <a:gd name="T3" fmla="*/ 18168 h 18169"/>
                  <a:gd name="T4" fmla="*/ 0 w 8550"/>
                  <a:gd name="T5" fmla="*/ 17031 h 18169"/>
                  <a:gd name="T6" fmla="*/ 0 w 8550"/>
                  <a:gd name="T7" fmla="*/ 1137 h 18169"/>
                  <a:gd name="T8" fmla="*/ 1137 w 8550"/>
                  <a:gd name="T9" fmla="*/ 0 h 18169"/>
                  <a:gd name="T10" fmla="*/ 7412 w 8550"/>
                  <a:gd name="T11" fmla="*/ 0 h 18169"/>
                  <a:gd name="T12" fmla="*/ 8549 w 8550"/>
                  <a:gd name="T13" fmla="*/ 1137 h 18169"/>
                  <a:gd name="T14" fmla="*/ 8549 w 8550"/>
                  <a:gd name="T15" fmla="*/ 17031 h 18169"/>
                  <a:gd name="T16" fmla="*/ 7412 w 8550"/>
                  <a:gd name="T17" fmla="*/ 18168 h 18169"/>
                  <a:gd name="T18" fmla="*/ 1137 w 8550"/>
                  <a:gd name="T19" fmla="*/ 18168 h 18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50" h="18169">
                    <a:moveTo>
                      <a:pt x="1137" y="18168"/>
                    </a:moveTo>
                    <a:lnTo>
                      <a:pt x="1137" y="18168"/>
                    </a:lnTo>
                    <a:cubicBezTo>
                      <a:pt x="525" y="18168"/>
                      <a:pt x="0" y="17665"/>
                      <a:pt x="0" y="17031"/>
                    </a:cubicBezTo>
                    <a:cubicBezTo>
                      <a:pt x="0" y="1137"/>
                      <a:pt x="0" y="1137"/>
                      <a:pt x="0" y="1137"/>
                    </a:cubicBezTo>
                    <a:cubicBezTo>
                      <a:pt x="0" y="481"/>
                      <a:pt x="481" y="0"/>
                      <a:pt x="1137" y="0"/>
                    </a:cubicBezTo>
                    <a:cubicBezTo>
                      <a:pt x="7412" y="0"/>
                      <a:pt x="7412" y="0"/>
                      <a:pt x="7412" y="0"/>
                    </a:cubicBezTo>
                    <a:cubicBezTo>
                      <a:pt x="8068" y="0"/>
                      <a:pt x="8549" y="481"/>
                      <a:pt x="8549" y="1137"/>
                    </a:cubicBezTo>
                    <a:cubicBezTo>
                      <a:pt x="8549" y="17031"/>
                      <a:pt x="8549" y="17031"/>
                      <a:pt x="8549" y="17031"/>
                    </a:cubicBezTo>
                    <a:cubicBezTo>
                      <a:pt x="8549" y="17665"/>
                      <a:pt x="8046" y="18168"/>
                      <a:pt x="7412" y="18168"/>
                    </a:cubicBezTo>
                    <a:lnTo>
                      <a:pt x="1137" y="18168"/>
                    </a:lnTo>
                  </a:path>
                </a:pathLst>
              </a:custGeom>
              <a:solidFill>
                <a:srgbClr val="17191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6" name="Freeform 2"/>
              <p:cNvSpPr>
                <a:spLocks noChangeArrowheads="1"/>
              </p:cNvSpPr>
              <p:nvPr/>
            </p:nvSpPr>
            <p:spPr bwMode="auto">
              <a:xfrm>
                <a:off x="6646863" y="6361113"/>
                <a:ext cx="574675" cy="574675"/>
              </a:xfrm>
              <a:custGeom>
                <a:avLst/>
                <a:gdLst>
                  <a:gd name="T0" fmla="*/ 1596 w 1597"/>
                  <a:gd name="T1" fmla="*/ 787 h 1597"/>
                  <a:gd name="T2" fmla="*/ 1596 w 1597"/>
                  <a:gd name="T3" fmla="*/ 787 h 1597"/>
                  <a:gd name="T4" fmla="*/ 809 w 1597"/>
                  <a:gd name="T5" fmla="*/ 1596 h 1597"/>
                  <a:gd name="T6" fmla="*/ 0 w 1597"/>
                  <a:gd name="T7" fmla="*/ 787 h 1597"/>
                  <a:gd name="T8" fmla="*/ 809 w 1597"/>
                  <a:gd name="T9" fmla="*/ 0 h 1597"/>
                  <a:gd name="T10" fmla="*/ 1596 w 1597"/>
                  <a:gd name="T11" fmla="*/ 787 h 1597"/>
                </a:gdLst>
                <a:ahLst/>
                <a:cxnLst>
                  <a:cxn ang="0">
                    <a:pos x="T0" y="T1"/>
                  </a:cxn>
                  <a:cxn ang="0">
                    <a:pos x="T2" y="T3"/>
                  </a:cxn>
                  <a:cxn ang="0">
                    <a:pos x="T4" y="T5"/>
                  </a:cxn>
                  <a:cxn ang="0">
                    <a:pos x="T6" y="T7"/>
                  </a:cxn>
                  <a:cxn ang="0">
                    <a:pos x="T8" y="T9"/>
                  </a:cxn>
                  <a:cxn ang="0">
                    <a:pos x="T10" y="T11"/>
                  </a:cxn>
                </a:cxnLst>
                <a:rect l="0" t="0" r="r" b="b"/>
                <a:pathLst>
                  <a:path w="1597" h="1597">
                    <a:moveTo>
                      <a:pt x="1596" y="787"/>
                    </a:moveTo>
                    <a:lnTo>
                      <a:pt x="1596" y="787"/>
                    </a:lnTo>
                    <a:cubicBezTo>
                      <a:pt x="1596" y="1246"/>
                      <a:pt x="1247" y="1596"/>
                      <a:pt x="809" y="1596"/>
                    </a:cubicBezTo>
                    <a:cubicBezTo>
                      <a:pt x="372" y="1596"/>
                      <a:pt x="0" y="1246"/>
                      <a:pt x="0" y="787"/>
                    </a:cubicBezTo>
                    <a:cubicBezTo>
                      <a:pt x="0" y="350"/>
                      <a:pt x="372" y="0"/>
                      <a:pt x="809" y="0"/>
                    </a:cubicBezTo>
                    <a:cubicBezTo>
                      <a:pt x="1247" y="0"/>
                      <a:pt x="1596" y="350"/>
                      <a:pt x="1596" y="787"/>
                    </a:cubicBezTo>
                  </a:path>
                </a:pathLst>
              </a:custGeom>
              <a:solidFill>
                <a:srgbClr val="212227"/>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7" name="Freeform 3"/>
              <p:cNvSpPr>
                <a:spLocks noChangeArrowheads="1"/>
              </p:cNvSpPr>
              <p:nvPr/>
            </p:nvSpPr>
            <p:spPr bwMode="auto">
              <a:xfrm>
                <a:off x="6827838" y="6534150"/>
                <a:ext cx="220662" cy="228600"/>
              </a:xfrm>
              <a:custGeom>
                <a:avLst/>
                <a:gdLst>
                  <a:gd name="T0" fmla="*/ 480 w 613"/>
                  <a:gd name="T1" fmla="*/ 634 h 635"/>
                  <a:gd name="T2" fmla="*/ 480 w 613"/>
                  <a:gd name="T3" fmla="*/ 634 h 635"/>
                  <a:gd name="T4" fmla="*/ 109 w 613"/>
                  <a:gd name="T5" fmla="*/ 634 h 635"/>
                  <a:gd name="T6" fmla="*/ 0 w 613"/>
                  <a:gd name="T7" fmla="*/ 503 h 635"/>
                  <a:gd name="T8" fmla="*/ 0 w 613"/>
                  <a:gd name="T9" fmla="*/ 131 h 635"/>
                  <a:gd name="T10" fmla="*/ 109 w 613"/>
                  <a:gd name="T11" fmla="*/ 0 h 635"/>
                  <a:gd name="T12" fmla="*/ 480 w 613"/>
                  <a:gd name="T13" fmla="*/ 0 h 635"/>
                  <a:gd name="T14" fmla="*/ 612 w 613"/>
                  <a:gd name="T15" fmla="*/ 131 h 635"/>
                  <a:gd name="T16" fmla="*/ 612 w 613"/>
                  <a:gd name="T17" fmla="*/ 503 h 635"/>
                  <a:gd name="T18" fmla="*/ 480 w 613"/>
                  <a:gd name="T19" fmla="*/ 634 h 635"/>
                  <a:gd name="T20" fmla="*/ 109 w 613"/>
                  <a:gd name="T21" fmla="*/ 44 h 635"/>
                  <a:gd name="T22" fmla="*/ 109 w 613"/>
                  <a:gd name="T23" fmla="*/ 44 h 635"/>
                  <a:gd name="T24" fmla="*/ 43 w 613"/>
                  <a:gd name="T25" fmla="*/ 131 h 635"/>
                  <a:gd name="T26" fmla="*/ 43 w 613"/>
                  <a:gd name="T27" fmla="*/ 503 h 635"/>
                  <a:gd name="T28" fmla="*/ 109 w 613"/>
                  <a:gd name="T29" fmla="*/ 568 h 635"/>
                  <a:gd name="T30" fmla="*/ 480 w 613"/>
                  <a:gd name="T31" fmla="*/ 568 h 635"/>
                  <a:gd name="T32" fmla="*/ 546 w 613"/>
                  <a:gd name="T33" fmla="*/ 503 h 635"/>
                  <a:gd name="T34" fmla="*/ 546 w 613"/>
                  <a:gd name="T35" fmla="*/ 131 h 635"/>
                  <a:gd name="T36" fmla="*/ 480 w 613"/>
                  <a:gd name="T37" fmla="*/ 44 h 635"/>
                  <a:gd name="T38" fmla="*/ 109 w 613"/>
                  <a:gd name="T39" fmla="*/ 4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3" h="635">
                    <a:moveTo>
                      <a:pt x="480" y="634"/>
                    </a:moveTo>
                    <a:lnTo>
                      <a:pt x="480" y="634"/>
                    </a:lnTo>
                    <a:cubicBezTo>
                      <a:pt x="109" y="634"/>
                      <a:pt x="109" y="634"/>
                      <a:pt x="109" y="634"/>
                    </a:cubicBezTo>
                    <a:cubicBezTo>
                      <a:pt x="43" y="634"/>
                      <a:pt x="0" y="568"/>
                      <a:pt x="0" y="503"/>
                    </a:cubicBezTo>
                    <a:cubicBezTo>
                      <a:pt x="0" y="131"/>
                      <a:pt x="0" y="131"/>
                      <a:pt x="0" y="131"/>
                    </a:cubicBezTo>
                    <a:cubicBezTo>
                      <a:pt x="0" y="44"/>
                      <a:pt x="43" y="0"/>
                      <a:pt x="109" y="0"/>
                    </a:cubicBezTo>
                    <a:cubicBezTo>
                      <a:pt x="480" y="0"/>
                      <a:pt x="480" y="0"/>
                      <a:pt x="480" y="0"/>
                    </a:cubicBezTo>
                    <a:cubicBezTo>
                      <a:pt x="546" y="0"/>
                      <a:pt x="612" y="44"/>
                      <a:pt x="612" y="131"/>
                    </a:cubicBezTo>
                    <a:cubicBezTo>
                      <a:pt x="612" y="503"/>
                      <a:pt x="612" y="503"/>
                      <a:pt x="612" y="503"/>
                    </a:cubicBezTo>
                    <a:cubicBezTo>
                      <a:pt x="612" y="568"/>
                      <a:pt x="546" y="634"/>
                      <a:pt x="480" y="634"/>
                    </a:cubicBezTo>
                    <a:close/>
                    <a:moveTo>
                      <a:pt x="109" y="44"/>
                    </a:moveTo>
                    <a:lnTo>
                      <a:pt x="109" y="44"/>
                    </a:lnTo>
                    <a:cubicBezTo>
                      <a:pt x="87" y="44"/>
                      <a:pt x="43" y="88"/>
                      <a:pt x="43" y="131"/>
                    </a:cubicBezTo>
                    <a:cubicBezTo>
                      <a:pt x="43" y="503"/>
                      <a:pt x="43" y="503"/>
                      <a:pt x="43" y="503"/>
                    </a:cubicBezTo>
                    <a:cubicBezTo>
                      <a:pt x="43" y="547"/>
                      <a:pt x="87" y="568"/>
                      <a:pt x="109" y="568"/>
                    </a:cubicBezTo>
                    <a:cubicBezTo>
                      <a:pt x="480" y="568"/>
                      <a:pt x="480" y="568"/>
                      <a:pt x="480" y="568"/>
                    </a:cubicBezTo>
                    <a:cubicBezTo>
                      <a:pt x="524" y="568"/>
                      <a:pt x="546" y="547"/>
                      <a:pt x="546" y="503"/>
                    </a:cubicBezTo>
                    <a:cubicBezTo>
                      <a:pt x="546" y="131"/>
                      <a:pt x="546" y="131"/>
                      <a:pt x="546" y="131"/>
                    </a:cubicBezTo>
                    <a:cubicBezTo>
                      <a:pt x="546" y="88"/>
                      <a:pt x="524" y="44"/>
                      <a:pt x="480" y="44"/>
                    </a:cubicBezTo>
                    <a:cubicBezTo>
                      <a:pt x="109" y="44"/>
                      <a:pt x="109" y="44"/>
                      <a:pt x="109" y="44"/>
                    </a:cubicBezTo>
                    <a:close/>
                  </a:path>
                </a:pathLst>
              </a:custGeom>
              <a:solidFill>
                <a:srgbClr val="2A2E3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8" name="Freeform 5"/>
              <p:cNvSpPr>
                <a:spLocks noChangeArrowheads="1"/>
              </p:cNvSpPr>
              <p:nvPr/>
            </p:nvSpPr>
            <p:spPr bwMode="auto">
              <a:xfrm>
                <a:off x="6694488" y="1127125"/>
                <a:ext cx="488950" cy="47625"/>
              </a:xfrm>
              <a:custGeom>
                <a:avLst/>
                <a:gdLst>
                  <a:gd name="T0" fmla="*/ 1268 w 1356"/>
                  <a:gd name="T1" fmla="*/ 131 h 132"/>
                  <a:gd name="T2" fmla="*/ 1268 w 1356"/>
                  <a:gd name="T3" fmla="*/ 131 h 132"/>
                  <a:gd name="T4" fmla="*/ 65 w 1356"/>
                  <a:gd name="T5" fmla="*/ 131 h 132"/>
                  <a:gd name="T6" fmla="*/ 0 w 1356"/>
                  <a:gd name="T7" fmla="*/ 66 h 132"/>
                  <a:gd name="T8" fmla="*/ 65 w 1356"/>
                  <a:gd name="T9" fmla="*/ 0 h 132"/>
                  <a:gd name="T10" fmla="*/ 1268 w 1356"/>
                  <a:gd name="T11" fmla="*/ 0 h 132"/>
                  <a:gd name="T12" fmla="*/ 1355 w 1356"/>
                  <a:gd name="T13" fmla="*/ 66 h 132"/>
                  <a:gd name="T14" fmla="*/ 1268 w 1356"/>
                  <a:gd name="T15" fmla="*/ 131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32">
                    <a:moveTo>
                      <a:pt x="1268" y="131"/>
                    </a:moveTo>
                    <a:lnTo>
                      <a:pt x="1268" y="131"/>
                    </a:lnTo>
                    <a:cubicBezTo>
                      <a:pt x="65" y="131"/>
                      <a:pt x="65" y="131"/>
                      <a:pt x="65" y="131"/>
                    </a:cubicBezTo>
                    <a:cubicBezTo>
                      <a:pt x="22" y="131"/>
                      <a:pt x="0" y="109"/>
                      <a:pt x="0" y="66"/>
                    </a:cubicBezTo>
                    <a:cubicBezTo>
                      <a:pt x="0" y="22"/>
                      <a:pt x="22" y="0"/>
                      <a:pt x="65" y="0"/>
                    </a:cubicBezTo>
                    <a:cubicBezTo>
                      <a:pt x="1268" y="0"/>
                      <a:pt x="1268" y="0"/>
                      <a:pt x="1268" y="0"/>
                    </a:cubicBezTo>
                    <a:cubicBezTo>
                      <a:pt x="1312" y="0"/>
                      <a:pt x="1355" y="22"/>
                      <a:pt x="1355" y="66"/>
                    </a:cubicBezTo>
                    <a:cubicBezTo>
                      <a:pt x="1355" y="109"/>
                      <a:pt x="1312" y="131"/>
                      <a:pt x="1268" y="131"/>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59" name="Freeform 6"/>
              <p:cNvSpPr>
                <a:spLocks noChangeArrowheads="1"/>
              </p:cNvSpPr>
              <p:nvPr/>
            </p:nvSpPr>
            <p:spPr bwMode="auto">
              <a:xfrm>
                <a:off x="6889750" y="858838"/>
                <a:ext cx="87313" cy="87312"/>
              </a:xfrm>
              <a:custGeom>
                <a:avLst/>
                <a:gdLst>
                  <a:gd name="T0" fmla="*/ 131 w 242"/>
                  <a:gd name="T1" fmla="*/ 0 h 242"/>
                  <a:gd name="T2" fmla="*/ 131 w 242"/>
                  <a:gd name="T3" fmla="*/ 0 h 242"/>
                  <a:gd name="T4" fmla="*/ 0 w 242"/>
                  <a:gd name="T5" fmla="*/ 110 h 242"/>
                  <a:gd name="T6" fmla="*/ 0 w 242"/>
                  <a:gd name="T7" fmla="*/ 132 h 242"/>
                  <a:gd name="T8" fmla="*/ 131 w 242"/>
                  <a:gd name="T9" fmla="*/ 241 h 242"/>
                  <a:gd name="T10" fmla="*/ 241 w 242"/>
                  <a:gd name="T11" fmla="*/ 132 h 242"/>
                  <a:gd name="T12" fmla="*/ 241 w 242"/>
                  <a:gd name="T13" fmla="*/ 110 h 242"/>
                  <a:gd name="T14" fmla="*/ 131 w 242"/>
                  <a:gd name="T15" fmla="*/ 0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2" h="242">
                    <a:moveTo>
                      <a:pt x="131" y="0"/>
                    </a:moveTo>
                    <a:lnTo>
                      <a:pt x="131" y="0"/>
                    </a:lnTo>
                    <a:cubicBezTo>
                      <a:pt x="66" y="0"/>
                      <a:pt x="0" y="44"/>
                      <a:pt x="0" y="110"/>
                    </a:cubicBezTo>
                    <a:cubicBezTo>
                      <a:pt x="0" y="132"/>
                      <a:pt x="0" y="132"/>
                      <a:pt x="0" y="132"/>
                    </a:cubicBezTo>
                    <a:cubicBezTo>
                      <a:pt x="0" y="198"/>
                      <a:pt x="66" y="241"/>
                      <a:pt x="131" y="241"/>
                    </a:cubicBezTo>
                    <a:cubicBezTo>
                      <a:pt x="197" y="241"/>
                      <a:pt x="241" y="198"/>
                      <a:pt x="241" y="132"/>
                    </a:cubicBezTo>
                    <a:cubicBezTo>
                      <a:pt x="241" y="110"/>
                      <a:pt x="241" y="110"/>
                      <a:pt x="241" y="110"/>
                    </a:cubicBezTo>
                    <a:cubicBezTo>
                      <a:pt x="241" y="44"/>
                      <a:pt x="197" y="0"/>
                      <a:pt x="131" y="0"/>
                    </a:cubicBez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sp>
            <p:nvSpPr>
              <p:cNvPr id="60" name="Freeform 7"/>
              <p:cNvSpPr>
                <a:spLocks noChangeArrowheads="1"/>
              </p:cNvSpPr>
              <p:nvPr/>
            </p:nvSpPr>
            <p:spPr bwMode="auto">
              <a:xfrm>
                <a:off x="5583238" y="1449388"/>
                <a:ext cx="2684462" cy="4730750"/>
              </a:xfrm>
              <a:custGeom>
                <a:avLst/>
                <a:gdLst>
                  <a:gd name="T0" fmla="*/ 7456 w 7457"/>
                  <a:gd name="T1" fmla="*/ 13139 h 13140"/>
                  <a:gd name="T2" fmla="*/ 0 w 7457"/>
                  <a:gd name="T3" fmla="*/ 13139 h 13140"/>
                  <a:gd name="T4" fmla="*/ 0 w 7457"/>
                  <a:gd name="T5" fmla="*/ 0 h 13140"/>
                  <a:gd name="T6" fmla="*/ 7456 w 7457"/>
                  <a:gd name="T7" fmla="*/ 0 h 13140"/>
                  <a:gd name="T8" fmla="*/ 7456 w 7457"/>
                  <a:gd name="T9" fmla="*/ 13139 h 13140"/>
                </a:gdLst>
                <a:ahLst/>
                <a:cxnLst>
                  <a:cxn ang="0">
                    <a:pos x="T0" y="T1"/>
                  </a:cxn>
                  <a:cxn ang="0">
                    <a:pos x="T2" y="T3"/>
                  </a:cxn>
                  <a:cxn ang="0">
                    <a:pos x="T4" y="T5"/>
                  </a:cxn>
                  <a:cxn ang="0">
                    <a:pos x="T6" y="T7"/>
                  </a:cxn>
                  <a:cxn ang="0">
                    <a:pos x="T8" y="T9"/>
                  </a:cxn>
                </a:cxnLst>
                <a:rect l="0" t="0" r="r" b="b"/>
                <a:pathLst>
                  <a:path w="7457" h="13140">
                    <a:moveTo>
                      <a:pt x="7456" y="13139"/>
                    </a:moveTo>
                    <a:lnTo>
                      <a:pt x="0" y="13139"/>
                    </a:lnTo>
                    <a:lnTo>
                      <a:pt x="0" y="0"/>
                    </a:lnTo>
                    <a:lnTo>
                      <a:pt x="7456" y="0"/>
                    </a:lnTo>
                    <a:lnTo>
                      <a:pt x="7456" y="13139"/>
                    </a:lnTo>
                  </a:path>
                </a:pathLst>
              </a:custGeom>
              <a:solidFill>
                <a:srgbClr val="333333"/>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54" name="Freeform 4"/>
            <p:cNvSpPr>
              <a:spLocks noChangeArrowheads="1"/>
            </p:cNvSpPr>
            <p:nvPr/>
          </p:nvSpPr>
          <p:spPr bwMode="auto">
            <a:xfrm>
              <a:off x="5348288" y="496888"/>
              <a:ext cx="3155950" cy="6635750"/>
            </a:xfrm>
            <a:custGeom>
              <a:avLst/>
              <a:gdLst>
                <a:gd name="T0" fmla="*/ 8417 w 8768"/>
                <a:gd name="T1" fmla="*/ 437 h 18431"/>
                <a:gd name="T2" fmla="*/ 8417 w 8768"/>
                <a:gd name="T3" fmla="*/ 437 h 18431"/>
                <a:gd name="T4" fmla="*/ 7543 w 8768"/>
                <a:gd name="T5" fmla="*/ 87 h 18431"/>
                <a:gd name="T6" fmla="*/ 7281 w 8768"/>
                <a:gd name="T7" fmla="*/ 87 h 18431"/>
                <a:gd name="T8" fmla="*/ 7281 w 8768"/>
                <a:gd name="T9" fmla="*/ 43 h 18431"/>
                <a:gd name="T10" fmla="*/ 7237 w 8768"/>
                <a:gd name="T11" fmla="*/ 0 h 18431"/>
                <a:gd name="T12" fmla="*/ 5903 w 8768"/>
                <a:gd name="T13" fmla="*/ 0 h 18431"/>
                <a:gd name="T14" fmla="*/ 5860 w 8768"/>
                <a:gd name="T15" fmla="*/ 43 h 18431"/>
                <a:gd name="T16" fmla="*/ 5860 w 8768"/>
                <a:gd name="T17" fmla="*/ 87 h 18431"/>
                <a:gd name="T18" fmla="*/ 1268 w 8768"/>
                <a:gd name="T19" fmla="*/ 87 h 18431"/>
                <a:gd name="T20" fmla="*/ 44 w 8768"/>
                <a:gd name="T21" fmla="*/ 1312 h 18431"/>
                <a:gd name="T22" fmla="*/ 44 w 8768"/>
                <a:gd name="T23" fmla="*/ 2602 h 18431"/>
                <a:gd name="T24" fmla="*/ 44 w 8768"/>
                <a:gd name="T25" fmla="*/ 2602 h 18431"/>
                <a:gd name="T26" fmla="*/ 0 w 8768"/>
                <a:gd name="T27" fmla="*/ 2624 h 18431"/>
                <a:gd name="T28" fmla="*/ 0 w 8768"/>
                <a:gd name="T29" fmla="*/ 3389 h 18431"/>
                <a:gd name="T30" fmla="*/ 44 w 8768"/>
                <a:gd name="T31" fmla="*/ 3432 h 18431"/>
                <a:gd name="T32" fmla="*/ 44 w 8768"/>
                <a:gd name="T33" fmla="*/ 3432 h 18431"/>
                <a:gd name="T34" fmla="*/ 44 w 8768"/>
                <a:gd name="T35" fmla="*/ 3761 h 18431"/>
                <a:gd name="T36" fmla="*/ 44 w 8768"/>
                <a:gd name="T37" fmla="*/ 3761 h 18431"/>
                <a:gd name="T38" fmla="*/ 0 w 8768"/>
                <a:gd name="T39" fmla="*/ 3804 h 18431"/>
                <a:gd name="T40" fmla="*/ 0 w 8768"/>
                <a:gd name="T41" fmla="*/ 4941 h 18431"/>
                <a:gd name="T42" fmla="*/ 44 w 8768"/>
                <a:gd name="T43" fmla="*/ 4963 h 18431"/>
                <a:gd name="T44" fmla="*/ 44 w 8768"/>
                <a:gd name="T45" fmla="*/ 4963 h 18431"/>
                <a:gd name="T46" fmla="*/ 44 w 8768"/>
                <a:gd name="T47" fmla="*/ 5269 h 18431"/>
                <a:gd name="T48" fmla="*/ 44 w 8768"/>
                <a:gd name="T49" fmla="*/ 5269 h 18431"/>
                <a:gd name="T50" fmla="*/ 0 w 8768"/>
                <a:gd name="T51" fmla="*/ 5313 h 18431"/>
                <a:gd name="T52" fmla="*/ 0 w 8768"/>
                <a:gd name="T53" fmla="*/ 6472 h 18431"/>
                <a:gd name="T54" fmla="*/ 44 w 8768"/>
                <a:gd name="T55" fmla="*/ 6493 h 18431"/>
                <a:gd name="T56" fmla="*/ 44 w 8768"/>
                <a:gd name="T57" fmla="*/ 6493 h 18431"/>
                <a:gd name="T58" fmla="*/ 44 w 8768"/>
                <a:gd name="T59" fmla="*/ 17206 h 18431"/>
                <a:gd name="T60" fmla="*/ 1268 w 8768"/>
                <a:gd name="T61" fmla="*/ 18430 h 18431"/>
                <a:gd name="T62" fmla="*/ 7543 w 8768"/>
                <a:gd name="T63" fmla="*/ 18430 h 18431"/>
                <a:gd name="T64" fmla="*/ 8767 w 8768"/>
                <a:gd name="T65" fmla="*/ 17206 h 18431"/>
                <a:gd name="T66" fmla="*/ 8767 w 8768"/>
                <a:gd name="T67" fmla="*/ 1312 h 18431"/>
                <a:gd name="T68" fmla="*/ 8417 w 8768"/>
                <a:gd name="T69" fmla="*/ 437 h 18431"/>
                <a:gd name="T70" fmla="*/ 8592 w 8768"/>
                <a:gd name="T71" fmla="*/ 17206 h 18431"/>
                <a:gd name="T72" fmla="*/ 8592 w 8768"/>
                <a:gd name="T73" fmla="*/ 17206 h 18431"/>
                <a:gd name="T74" fmla="*/ 7543 w 8768"/>
                <a:gd name="T75" fmla="*/ 18255 h 18431"/>
                <a:gd name="T76" fmla="*/ 1268 w 8768"/>
                <a:gd name="T77" fmla="*/ 18255 h 18431"/>
                <a:gd name="T78" fmla="*/ 218 w 8768"/>
                <a:gd name="T79" fmla="*/ 17206 h 18431"/>
                <a:gd name="T80" fmla="*/ 218 w 8768"/>
                <a:gd name="T81" fmla="*/ 1312 h 18431"/>
                <a:gd name="T82" fmla="*/ 1268 w 8768"/>
                <a:gd name="T83" fmla="*/ 262 h 18431"/>
                <a:gd name="T84" fmla="*/ 7543 w 8768"/>
                <a:gd name="T85" fmla="*/ 262 h 18431"/>
                <a:gd name="T86" fmla="*/ 8592 w 8768"/>
                <a:gd name="T87" fmla="*/ 1312 h 18431"/>
                <a:gd name="T88" fmla="*/ 8592 w 8768"/>
                <a:gd name="T89" fmla="*/ 17206 h 18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8" h="18431">
                  <a:moveTo>
                    <a:pt x="8417" y="437"/>
                  </a:moveTo>
                  <a:lnTo>
                    <a:pt x="8417" y="437"/>
                  </a:lnTo>
                  <a:cubicBezTo>
                    <a:pt x="8199" y="218"/>
                    <a:pt x="7893" y="87"/>
                    <a:pt x="7543" y="87"/>
                  </a:cubicBezTo>
                  <a:cubicBezTo>
                    <a:pt x="7281" y="87"/>
                    <a:pt x="7281" y="87"/>
                    <a:pt x="7281" y="87"/>
                  </a:cubicBezTo>
                  <a:cubicBezTo>
                    <a:pt x="7281" y="43"/>
                    <a:pt x="7281" y="43"/>
                    <a:pt x="7281" y="43"/>
                  </a:cubicBezTo>
                  <a:cubicBezTo>
                    <a:pt x="7281" y="22"/>
                    <a:pt x="7281" y="0"/>
                    <a:pt x="7237" y="0"/>
                  </a:cubicBezTo>
                  <a:cubicBezTo>
                    <a:pt x="5903" y="0"/>
                    <a:pt x="5903" y="0"/>
                    <a:pt x="5903" y="0"/>
                  </a:cubicBezTo>
                  <a:cubicBezTo>
                    <a:pt x="5881" y="0"/>
                    <a:pt x="5860" y="22"/>
                    <a:pt x="5860" y="43"/>
                  </a:cubicBezTo>
                  <a:cubicBezTo>
                    <a:pt x="5860" y="87"/>
                    <a:pt x="5860" y="87"/>
                    <a:pt x="5860" y="87"/>
                  </a:cubicBezTo>
                  <a:cubicBezTo>
                    <a:pt x="1268" y="87"/>
                    <a:pt x="1268" y="87"/>
                    <a:pt x="1268" y="87"/>
                  </a:cubicBezTo>
                  <a:cubicBezTo>
                    <a:pt x="568" y="87"/>
                    <a:pt x="44" y="590"/>
                    <a:pt x="44" y="1312"/>
                  </a:cubicBezTo>
                  <a:cubicBezTo>
                    <a:pt x="44" y="2602"/>
                    <a:pt x="44" y="2602"/>
                    <a:pt x="44" y="2602"/>
                  </a:cubicBezTo>
                  <a:lnTo>
                    <a:pt x="44" y="2602"/>
                  </a:lnTo>
                  <a:cubicBezTo>
                    <a:pt x="22" y="2602"/>
                    <a:pt x="0" y="2602"/>
                    <a:pt x="0" y="2624"/>
                  </a:cubicBezTo>
                  <a:cubicBezTo>
                    <a:pt x="0" y="3389"/>
                    <a:pt x="0" y="3389"/>
                    <a:pt x="0" y="3389"/>
                  </a:cubicBezTo>
                  <a:cubicBezTo>
                    <a:pt x="0" y="3411"/>
                    <a:pt x="22" y="3432"/>
                    <a:pt x="44" y="3432"/>
                  </a:cubicBezTo>
                  <a:lnTo>
                    <a:pt x="44" y="3432"/>
                  </a:lnTo>
                  <a:cubicBezTo>
                    <a:pt x="44" y="3761"/>
                    <a:pt x="44" y="3761"/>
                    <a:pt x="44" y="3761"/>
                  </a:cubicBezTo>
                  <a:lnTo>
                    <a:pt x="44" y="3761"/>
                  </a:lnTo>
                  <a:cubicBezTo>
                    <a:pt x="22" y="3761"/>
                    <a:pt x="0" y="3782"/>
                    <a:pt x="0" y="3804"/>
                  </a:cubicBezTo>
                  <a:cubicBezTo>
                    <a:pt x="0" y="4941"/>
                    <a:pt x="0" y="4941"/>
                    <a:pt x="0" y="4941"/>
                  </a:cubicBezTo>
                  <a:cubicBezTo>
                    <a:pt x="0" y="4963"/>
                    <a:pt x="22" y="4963"/>
                    <a:pt x="44" y="4963"/>
                  </a:cubicBezTo>
                  <a:lnTo>
                    <a:pt x="44" y="4963"/>
                  </a:lnTo>
                  <a:cubicBezTo>
                    <a:pt x="44" y="5269"/>
                    <a:pt x="44" y="5269"/>
                    <a:pt x="44" y="5269"/>
                  </a:cubicBezTo>
                  <a:lnTo>
                    <a:pt x="44" y="5269"/>
                  </a:lnTo>
                  <a:cubicBezTo>
                    <a:pt x="22" y="5269"/>
                    <a:pt x="0" y="5291"/>
                    <a:pt x="0" y="5313"/>
                  </a:cubicBezTo>
                  <a:cubicBezTo>
                    <a:pt x="0" y="6472"/>
                    <a:pt x="0" y="6472"/>
                    <a:pt x="0" y="6472"/>
                  </a:cubicBezTo>
                  <a:cubicBezTo>
                    <a:pt x="0" y="6493"/>
                    <a:pt x="22" y="6493"/>
                    <a:pt x="44" y="6493"/>
                  </a:cubicBezTo>
                  <a:lnTo>
                    <a:pt x="44" y="6493"/>
                  </a:lnTo>
                  <a:cubicBezTo>
                    <a:pt x="44" y="17206"/>
                    <a:pt x="44" y="17206"/>
                    <a:pt x="44" y="17206"/>
                  </a:cubicBezTo>
                  <a:cubicBezTo>
                    <a:pt x="44" y="17883"/>
                    <a:pt x="591" y="18430"/>
                    <a:pt x="1268" y="18430"/>
                  </a:cubicBezTo>
                  <a:cubicBezTo>
                    <a:pt x="7543" y="18430"/>
                    <a:pt x="7543" y="18430"/>
                    <a:pt x="7543" y="18430"/>
                  </a:cubicBezTo>
                  <a:cubicBezTo>
                    <a:pt x="8221" y="18430"/>
                    <a:pt x="8767" y="17883"/>
                    <a:pt x="8767" y="17206"/>
                  </a:cubicBezTo>
                  <a:cubicBezTo>
                    <a:pt x="8767" y="1312"/>
                    <a:pt x="8767" y="1312"/>
                    <a:pt x="8767" y="1312"/>
                  </a:cubicBezTo>
                  <a:cubicBezTo>
                    <a:pt x="8767" y="984"/>
                    <a:pt x="8658" y="678"/>
                    <a:pt x="8417" y="437"/>
                  </a:cubicBezTo>
                  <a:close/>
                  <a:moveTo>
                    <a:pt x="8592" y="17206"/>
                  </a:moveTo>
                  <a:lnTo>
                    <a:pt x="8592" y="17206"/>
                  </a:lnTo>
                  <a:cubicBezTo>
                    <a:pt x="8592" y="17795"/>
                    <a:pt x="8133" y="18255"/>
                    <a:pt x="7543" y="18255"/>
                  </a:cubicBezTo>
                  <a:cubicBezTo>
                    <a:pt x="1268" y="18255"/>
                    <a:pt x="1268" y="18255"/>
                    <a:pt x="1268" y="18255"/>
                  </a:cubicBezTo>
                  <a:cubicBezTo>
                    <a:pt x="700" y="18255"/>
                    <a:pt x="218" y="17795"/>
                    <a:pt x="218" y="17206"/>
                  </a:cubicBezTo>
                  <a:cubicBezTo>
                    <a:pt x="218" y="1312"/>
                    <a:pt x="218" y="1312"/>
                    <a:pt x="218" y="1312"/>
                  </a:cubicBezTo>
                  <a:cubicBezTo>
                    <a:pt x="218" y="700"/>
                    <a:pt x="656" y="262"/>
                    <a:pt x="1268" y="262"/>
                  </a:cubicBezTo>
                  <a:cubicBezTo>
                    <a:pt x="7543" y="262"/>
                    <a:pt x="7543" y="262"/>
                    <a:pt x="7543" y="262"/>
                  </a:cubicBezTo>
                  <a:cubicBezTo>
                    <a:pt x="8155" y="262"/>
                    <a:pt x="8592" y="721"/>
                    <a:pt x="8592" y="1312"/>
                  </a:cubicBezTo>
                  <a:lnTo>
                    <a:pt x="8592" y="17206"/>
                  </a:lnTo>
                  <a:close/>
                </a:path>
              </a:pathLst>
            </a:custGeom>
            <a:solidFill>
              <a:schemeClr val="accent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2400"/>
            </a:p>
          </p:txBody>
        </p:sp>
      </p:grpSp>
      <p:sp>
        <p:nvSpPr>
          <p:cNvPr id="61" name="Picture Placeholder 5"/>
          <p:cNvSpPr>
            <a:spLocks noGrp="1"/>
          </p:cNvSpPr>
          <p:nvPr>
            <p:ph type="pic" sz="quarter" idx="18"/>
          </p:nvPr>
        </p:nvSpPr>
        <p:spPr>
          <a:xfrm>
            <a:off x="1608117" y="3237550"/>
            <a:ext cx="1502808" cy="2677871"/>
          </a:xfrm>
        </p:spPr>
        <p:txBody>
          <a:bodyPr anchor="ctr"/>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7239202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2" presetClass="entr" presetSubtype="4" fill="hold" nodeType="after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nodePh="1">
                                  <p:stCondLst>
                                    <p:cond delay="0"/>
                                  </p:stCondLst>
                                  <p:endCondLst>
                                    <p:cond evt="begin" delay="0">
                                      <p:tn val="18"/>
                                    </p:cond>
                                  </p:endCondLst>
                                  <p:childTnLst>
                                    <p:set>
                                      <p:cBhvr>
                                        <p:cTn id="19" dur="1" fill="hold">
                                          <p:stCondLst>
                                            <p:cond delay="0"/>
                                          </p:stCondLst>
                                        </p:cTn>
                                        <p:tgtEl>
                                          <p:spTgt spid="61"/>
                                        </p:tgtEl>
                                        <p:attrNameLst>
                                          <p:attrName>style.visibility</p:attrName>
                                        </p:attrNameLst>
                                      </p:cBhvr>
                                      <p:to>
                                        <p:strVal val="visible"/>
                                      </p:to>
                                    </p:set>
                                    <p:animEffect transition="in" filter="fade">
                                      <p:cBhvr>
                                        <p:cTn id="20" dur="500"/>
                                        <p:tgtEl>
                                          <p:spTgt spid="61"/>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additive="base">
                                        <p:cTn id="24" dur="500" fill="hold"/>
                                        <p:tgtEl>
                                          <p:spTgt spid="42"/>
                                        </p:tgtEl>
                                        <p:attrNameLst>
                                          <p:attrName>ppt_x</p:attrName>
                                        </p:attrNameLst>
                                      </p:cBhvr>
                                      <p:tavLst>
                                        <p:tav tm="0">
                                          <p:val>
                                            <p:strVal val="#ppt_x"/>
                                          </p:val>
                                        </p:tav>
                                        <p:tav tm="100000">
                                          <p:val>
                                            <p:strVal val="#ppt_x"/>
                                          </p:val>
                                        </p:tav>
                                      </p:tavLst>
                                    </p:anim>
                                    <p:anim calcmode="lin" valueType="num">
                                      <p:cBhvr additive="base">
                                        <p:cTn id="25" dur="500" fill="hold"/>
                                        <p:tgtEl>
                                          <p:spTgt spid="42"/>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10" presetClass="entr" presetSubtype="0" fill="hold" grpId="0" nodeType="afterEffect" nodePh="1">
                                  <p:stCondLst>
                                    <p:cond delay="0"/>
                                  </p:stCondLst>
                                  <p:endCondLst>
                                    <p:cond evt="begin" delay="0">
                                      <p:tn val="27"/>
                                    </p:cond>
                                  </p:end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10" presetClass="entr" presetSubtype="0" fill="hold" grpId="0" nodeType="afterEffect" nodePh="1">
                                  <p:stCondLst>
                                    <p:cond delay="0"/>
                                  </p:stCondLst>
                                  <p:endCondLst>
                                    <p:cond evt="begin" delay="0">
                                      <p:tn val="36"/>
                                    </p:cond>
                                  </p:end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par>
                          <p:cTn id="39" fill="hold">
                            <p:stCondLst>
                              <p:cond delay="4000"/>
                            </p:stCondLst>
                            <p:childTnLst>
                              <p:par>
                                <p:cTn id="40" presetID="2" presetClass="entr" presetSubtype="4"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par>
                          <p:cTn id="44" fill="hold">
                            <p:stCondLst>
                              <p:cond delay="4500"/>
                            </p:stCondLst>
                            <p:childTnLst>
                              <p:par>
                                <p:cTn id="45" presetID="10" presetClass="entr" presetSubtype="0" fill="hold" grpId="0" nodeType="afterEffect" nodePh="1">
                                  <p:stCondLst>
                                    <p:cond delay="0"/>
                                  </p:stCondLst>
                                  <p:endCondLst>
                                    <p:cond evt="begin" delay="0">
                                      <p:tn val="45"/>
                                    </p:cond>
                                  </p:end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par>
                          <p:cTn id="48" fill="hold">
                            <p:stCondLst>
                              <p:cond delay="5000"/>
                            </p:stCondLst>
                            <p:childTnLst>
                              <p:par>
                                <p:cTn id="49" presetID="2" presetClass="entr" presetSubtype="4"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10" presetClass="entr" presetSubtype="0" fill="hold" grpId="0" nodeType="afterEffect" nodePh="1">
                                  <p:stCondLst>
                                    <p:cond delay="0"/>
                                  </p:stCondLst>
                                  <p:endCondLst>
                                    <p:cond evt="begin" delay="0">
                                      <p:tn val="54"/>
                                    </p:cond>
                                  </p:end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par>
                          <p:cTn id="57" fill="hold">
                            <p:stCondLst>
                              <p:cond delay="6000"/>
                            </p:stCondLst>
                            <p:childTnLst>
                              <p:par>
                                <p:cTn id="58" presetID="10" presetClass="entr" presetSubtype="0" fill="hold"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P spid="7" grpId="0"/>
      <p:bldP spid="21" grpId="0"/>
      <p:bldP spid="31" grpId="0"/>
      <p:bldP spid="41" grpId="0"/>
      <p:bldP spid="51" grpId="0"/>
      <p:bldP spid="61" grpId="0"/>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5"/>
          <p:cNvSpPr txBox="1">
            <a:spLocks/>
          </p:cNvSpPr>
          <p:nvPr/>
        </p:nvSpPr>
        <p:spPr>
          <a:xfrm>
            <a:off x="-1075" y="353789"/>
            <a:ext cx="3336715" cy="944628"/>
          </a:xfrm>
          <a:prstGeom prst="rect">
            <a:avLst/>
          </a:prstGeom>
          <a:solidFill>
            <a:schemeClr val="accent1"/>
          </a:solidFill>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p:txBody>
      </p:sp>
      <p:sp>
        <p:nvSpPr>
          <p:cNvPr id="6" name="Slide Number Placeholder 5"/>
          <p:cNvSpPr txBox="1">
            <a:spLocks/>
          </p:cNvSpPr>
          <p:nvPr/>
        </p:nvSpPr>
        <p:spPr>
          <a:xfrm>
            <a:off x="-1756" y="6504235"/>
            <a:ext cx="633843" cy="149248"/>
          </a:xfrm>
          <a:prstGeom prst="rect">
            <a:avLst/>
          </a:prstGeom>
          <a:solidFill>
            <a:schemeClr val="accent1"/>
          </a:solidFill>
          <a:effectLst/>
        </p:spPr>
        <p:txBody>
          <a:bodyPr vert="horz" lIns="121920" tIns="60960" rIns="121920" bIns="60960" rtlCol="0" anchor="ctr"/>
          <a:lstStyle>
            <a:defPPr>
              <a:defRPr lang="en-US"/>
            </a:defPPr>
            <a:lvl1pPr marL="0" algn="ctr" defTabSz="457200" rtl="0" eaLnBrk="1" latinLnBrk="0" hangingPunct="1">
              <a:defRPr sz="700" kern="1200">
                <a:solidFill>
                  <a:srgbClr val="FFFFFF"/>
                </a:solidFill>
                <a:latin typeface="Open Sans"/>
                <a:ea typeface="+mn-ea"/>
                <a:cs typeface="Open San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sz="933" dirty="0"/>
          </a:p>
        </p:txBody>
      </p:sp>
      <p:sp>
        <p:nvSpPr>
          <p:cNvPr id="7" name="TextBox 6"/>
          <p:cNvSpPr txBox="1"/>
          <p:nvPr/>
        </p:nvSpPr>
        <p:spPr>
          <a:xfrm>
            <a:off x="605728" y="6499283"/>
            <a:ext cx="1625766" cy="168379"/>
          </a:xfrm>
          <a:prstGeom prst="rect">
            <a:avLst/>
          </a:prstGeom>
          <a:noFill/>
        </p:spPr>
        <p:txBody>
          <a:bodyPr wrap="none" rtlCol="0" anchor="ctr">
            <a:spAutoFit/>
          </a:bodyPr>
          <a:lstStyle/>
          <a:p>
            <a:pPr algn="l">
              <a:lnSpc>
                <a:spcPct val="70000"/>
              </a:lnSpc>
            </a:pPr>
            <a:r>
              <a:rPr lang="en-US" sz="667" b="1" dirty="0">
                <a:solidFill>
                  <a:schemeClr val="tx1"/>
                </a:solidFill>
                <a:latin typeface="Open Sans"/>
                <a:cs typeface="Open Sans"/>
              </a:rPr>
              <a:t>MY COMPANY NAME REPORT 2020</a:t>
            </a:r>
          </a:p>
        </p:txBody>
      </p:sp>
      <p:sp>
        <p:nvSpPr>
          <p:cNvPr id="8" name="TextBox 7"/>
          <p:cNvSpPr txBox="1"/>
          <p:nvPr/>
        </p:nvSpPr>
        <p:spPr>
          <a:xfrm>
            <a:off x="374113" y="6499283"/>
            <a:ext cx="303288" cy="168379"/>
          </a:xfrm>
          <a:prstGeom prst="rect">
            <a:avLst/>
          </a:prstGeom>
          <a:noFill/>
        </p:spPr>
        <p:txBody>
          <a:bodyPr wrap="none" rtlCol="0" anchor="ctr">
            <a:spAutoFit/>
          </a:bodyPr>
          <a:lstStyle/>
          <a:p>
            <a:pPr algn="r">
              <a:lnSpc>
                <a:spcPct val="70000"/>
              </a:lnSpc>
            </a:pPr>
            <a:fld id="{386B4344-649F-C745-A86B-93613093FF3C}" type="slidenum">
              <a:rPr lang="en-US" sz="667" b="1" smtClean="0">
                <a:solidFill>
                  <a:srgbClr val="FFFFFF"/>
                </a:solidFill>
                <a:latin typeface="Open Sans"/>
                <a:cs typeface="Open Sans"/>
              </a:rPr>
              <a:pPr algn="r">
                <a:lnSpc>
                  <a:spcPct val="70000"/>
                </a:lnSpc>
              </a:pPr>
              <a:t>‹#›</a:t>
            </a:fld>
            <a:endParaRPr lang="en-US" sz="667" b="1" dirty="0">
              <a:solidFill>
                <a:srgbClr val="FFFFFF"/>
              </a:solidFill>
              <a:latin typeface="Open Sans"/>
              <a:cs typeface="Open Sans"/>
            </a:endParaRPr>
          </a:p>
        </p:txBody>
      </p:sp>
    </p:spTree>
    <p:extLst>
      <p:ext uri="{BB962C8B-B14F-4D97-AF65-F5344CB8AC3E}">
        <p14:creationId xmlns:p14="http://schemas.microsoft.com/office/powerpoint/2010/main" val="147235728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 id="2147483760" r:id="rId39"/>
    <p:sldLayoutId id="2147483761" r:id="rId40"/>
    <p:sldLayoutId id="2147483762" r:id="rId41"/>
    <p:sldLayoutId id="2147483763" r:id="rId42"/>
    <p:sldLayoutId id="2147483764" r:id="rId43"/>
    <p:sldLayoutId id="2147483765" r:id="rId44"/>
    <p:sldLayoutId id="2147483766" r:id="rId45"/>
    <p:sldLayoutId id="2147483767" r:id="rId46"/>
    <p:sldLayoutId id="2147483768" r:id="rId47"/>
    <p:sldLayoutId id="2147483769" r:id="rId48"/>
    <p:sldLayoutId id="2147483770" r:id="rId49"/>
    <p:sldLayoutId id="2147483771" r:id="rId50"/>
    <p:sldLayoutId id="2147483772" r:id="rId51"/>
    <p:sldLayoutId id="2147483773" r:id="rId52"/>
    <p:sldLayoutId id="2147483774" r:id="rId53"/>
    <p:sldLayoutId id="2147483775" r:id="rId54"/>
    <p:sldLayoutId id="2147483776" r:id="rId55"/>
    <p:sldLayoutId id="2147483777" r:id="rId56"/>
    <p:sldLayoutId id="2147483778" r:id="rId57"/>
    <p:sldLayoutId id="2147483779" r:id="rId58"/>
    <p:sldLayoutId id="2147483780" r:id="rId59"/>
    <p:sldLayoutId id="2147483781" r:id="rId60"/>
    <p:sldLayoutId id="2147483782" r:id="rId61"/>
    <p:sldLayoutId id="2147483783" r:id="rId62"/>
    <p:sldLayoutId id="2147483784" r:id="rId63"/>
    <p:sldLayoutId id="2147483785" r:id="rId64"/>
    <p:sldLayoutId id="2147483786" r:id="rId65"/>
    <p:sldLayoutId id="2147483787" r:id="rId66"/>
    <p:sldLayoutId id="2147483788" r:id="rId67"/>
    <p:sldLayoutId id="2147483789" r:id="rId68"/>
    <p:sldLayoutId id="2147483790" r:id="rId69"/>
    <p:sldLayoutId id="2147483791" r:id="rId70"/>
    <p:sldLayoutId id="2147483792" r:id="rId71"/>
    <p:sldLayoutId id="2147483793" r:id="rId72"/>
    <p:sldLayoutId id="2147483794" r:id="rId73"/>
    <p:sldLayoutId id="2147483795" r:id="rId74"/>
    <p:sldLayoutId id="2147483796" r:id="rId75"/>
    <p:sldLayoutId id="2147483797" r:id="rId76"/>
    <p:sldLayoutId id="2147483798" r:id="rId77"/>
    <p:sldLayoutId id="2147483799" r:id="rId78"/>
    <p:sldLayoutId id="2147483800" r:id="rId79"/>
    <p:sldLayoutId id="2147483801" r:id="rId80"/>
    <p:sldLayoutId id="2147483802" r:id="rId81"/>
    <p:sldLayoutId id="2147483803" r:id="rId82"/>
    <p:sldLayoutId id="2147483804" r:id="rId83"/>
    <p:sldLayoutId id="2147483805" r:id="rId84"/>
    <p:sldLayoutId id="2147483806" r:id="rId85"/>
    <p:sldLayoutId id="2147483807" r:id="rId86"/>
    <p:sldLayoutId id="2147483808" r:id="rId87"/>
    <p:sldLayoutId id="2147483809" r:id="rId88"/>
    <p:sldLayoutId id="2147483810" r:id="rId89"/>
    <p:sldLayoutId id="2147483811" r:id="rId90"/>
    <p:sldLayoutId id="2147483812" r:id="rId91"/>
    <p:sldLayoutId id="2147483813" r:id="rId92"/>
    <p:sldLayoutId id="2147483814" r:id="rId93"/>
    <p:sldLayoutId id="2147483815" r:id="rId94"/>
    <p:sldLayoutId id="2147483816" r:id="rId95"/>
    <p:sldLayoutId id="2147483817" r:id="rId96"/>
    <p:sldLayoutId id="2147483818" r:id="rId97"/>
    <p:sldLayoutId id="2147483819" r:id="rId98"/>
    <p:sldLayoutId id="2147483820" r:id="rId99"/>
    <p:sldLayoutId id="2147483821" r:id="rId100"/>
    <p:sldLayoutId id="2147483822" r:id="rId101"/>
    <p:sldLayoutId id="2147483823" r:id="rId102"/>
    <p:sldLayoutId id="2147483824" r:id="rId103"/>
    <p:sldLayoutId id="2147483825" r:id="rId104"/>
    <p:sldLayoutId id="2147483826" r:id="rId105"/>
    <p:sldLayoutId id="2147483827" r:id="rId106"/>
    <p:sldLayoutId id="2147483828" r:id="rId107"/>
    <p:sldLayoutId id="2147483829" r:id="rId108"/>
    <p:sldLayoutId id="2147483830" r:id="rId109"/>
    <p:sldLayoutId id="2147483831" r:id="rId110"/>
    <p:sldLayoutId id="2147483832" r:id="rId111"/>
    <p:sldLayoutId id="2147483833" r:id="rId112"/>
    <p:sldLayoutId id="2147483834" r:id="rId113"/>
    <p:sldLayoutId id="2147483835" r:id="rId114"/>
    <p:sldLayoutId id="2147483836" r:id="rId115"/>
    <p:sldLayoutId id="2147483837" r:id="rId116"/>
    <p:sldLayoutId id="2147483720" r:id="rId117"/>
  </p:sldLayoutIdLst>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400" fill="hold"/>
                                        <p:tgtEl>
                                          <p:spTgt spid="4"/>
                                        </p:tgtEl>
                                        <p:attrNameLst>
                                          <p:attrName>ppt_x</p:attrName>
                                        </p:attrNameLst>
                                      </p:cBhvr>
                                      <p:tavLst>
                                        <p:tav tm="0">
                                          <p:val>
                                            <p:strVal val="0-#ppt_w/2"/>
                                          </p:val>
                                        </p:tav>
                                        <p:tav tm="100000">
                                          <p:val>
                                            <p:strVal val="#ppt_x"/>
                                          </p:val>
                                        </p:tav>
                                      </p:tavLst>
                                    </p:anim>
                                    <p:anim calcmode="lin" valueType="num">
                                      <p:cBhvr additive="base">
                                        <p:cTn id="8" dur="4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400" fill="hold"/>
                                        <p:tgtEl>
                                          <p:spTgt spid="6"/>
                                        </p:tgtEl>
                                        <p:attrNameLst>
                                          <p:attrName>ppt_x</p:attrName>
                                        </p:attrNameLst>
                                      </p:cBhvr>
                                      <p:tavLst>
                                        <p:tav tm="0">
                                          <p:val>
                                            <p:strVal val="0-#ppt_w/2"/>
                                          </p:val>
                                        </p:tav>
                                        <p:tav tm="100000">
                                          <p:val>
                                            <p:strVal val="#ppt_x"/>
                                          </p:val>
                                        </p:tav>
                                      </p:tavLst>
                                    </p:anim>
                                    <p:anim calcmode="lin" valueType="num">
                                      <p:cBhvr additive="base">
                                        <p:cTn id="12" dur="4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4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Lst>
  </p:timing>
  <p:hf sldNum="0" hdr="0" ftr="0" dt="0"/>
  <p:txStyles>
    <p:titleStyle>
      <a:lvl1pPr algn="ctr" defTabSz="609585" rtl="0" eaLnBrk="1" latinLnBrk="0" hangingPunct="1">
        <a:spcBef>
          <a:spcPct val="0"/>
        </a:spcBef>
        <a:buNone/>
        <a:defRPr sz="4000" b="0" i="0" kern="1200">
          <a:solidFill>
            <a:schemeClr val="tx1"/>
          </a:solidFill>
          <a:latin typeface="Open Sans"/>
          <a:ea typeface="+mj-ea"/>
          <a:cs typeface="Open Sans"/>
        </a:defRPr>
      </a:lvl1pPr>
    </p:titleStyle>
    <p:bodyStyle>
      <a:lvl1pPr marL="0" indent="0" algn="l" defTabSz="609585" rtl="0" eaLnBrk="1" latinLnBrk="0" hangingPunct="1">
        <a:lnSpc>
          <a:spcPct val="120000"/>
        </a:lnSpc>
        <a:spcBef>
          <a:spcPct val="20000"/>
        </a:spcBef>
        <a:buFont typeface="Arial"/>
        <a:buNone/>
        <a:defRPr sz="800" kern="1200">
          <a:solidFill>
            <a:schemeClr val="tx1"/>
          </a:solidFill>
          <a:latin typeface="Open Sans"/>
          <a:ea typeface="+mn-ea"/>
          <a:cs typeface="Open Sans"/>
        </a:defRPr>
      </a:lvl1pPr>
      <a:lvl2pPr marL="838179" indent="-228594" algn="l" defTabSz="609585" rtl="0" eaLnBrk="1" latinLnBrk="0" hangingPunct="1">
        <a:spcBef>
          <a:spcPct val="20000"/>
        </a:spcBef>
        <a:buFont typeface="Arial"/>
        <a:buChar char="•"/>
        <a:defRPr sz="1067" kern="1200">
          <a:solidFill>
            <a:schemeClr val="tx1"/>
          </a:solidFill>
          <a:latin typeface="Helvetica"/>
          <a:ea typeface="+mn-ea"/>
          <a:cs typeface="Helvetica"/>
        </a:defRPr>
      </a:lvl2pPr>
      <a:lvl3pPr marL="1447764" indent="-228594" algn="l" defTabSz="609585" rtl="0" eaLnBrk="1" latinLnBrk="0" hangingPunct="1">
        <a:spcBef>
          <a:spcPct val="20000"/>
        </a:spcBef>
        <a:buFont typeface="Arial"/>
        <a:buChar char="•"/>
        <a:defRPr sz="1067" kern="1200">
          <a:solidFill>
            <a:schemeClr val="tx1"/>
          </a:solidFill>
          <a:latin typeface="Helvetica"/>
          <a:ea typeface="+mn-ea"/>
          <a:cs typeface="Helvetica"/>
        </a:defRPr>
      </a:lvl3pPr>
      <a:lvl4pPr marL="2057349" indent="-228594" algn="l" defTabSz="609585" rtl="0" eaLnBrk="1" latinLnBrk="0" hangingPunct="1">
        <a:spcBef>
          <a:spcPct val="20000"/>
        </a:spcBef>
        <a:buFont typeface="Arial"/>
        <a:buChar char="•"/>
        <a:defRPr sz="1067" kern="1200">
          <a:solidFill>
            <a:schemeClr val="tx1"/>
          </a:solidFill>
          <a:latin typeface="Helvetica"/>
          <a:ea typeface="+mn-ea"/>
          <a:cs typeface="Helvetica"/>
        </a:defRPr>
      </a:lvl4pPr>
      <a:lvl5pPr marL="2666933" indent="-228594" algn="l" defTabSz="609585" rtl="0" eaLnBrk="1" latinLnBrk="0" hangingPunct="1">
        <a:spcBef>
          <a:spcPct val="20000"/>
        </a:spcBef>
        <a:buFont typeface="Arial"/>
        <a:buChar char="•"/>
        <a:defRPr sz="1067" kern="1200">
          <a:solidFill>
            <a:schemeClr val="tx1"/>
          </a:solidFill>
          <a:latin typeface="Helvetica"/>
          <a:ea typeface="+mn-ea"/>
          <a:cs typeface="Helvetica"/>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39.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39.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39.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3" Type="http://schemas.openxmlformats.org/officeDocument/2006/relationships/hyperlink" Target="https://www.renttherunway.com/" TargetMode="External"/><Relationship Id="rId2" Type="http://schemas.openxmlformats.org/officeDocument/2006/relationships/hyperlink" Target="https://www.modcloth.com/" TargetMode="External"/><Relationship Id="rId1" Type="http://schemas.openxmlformats.org/officeDocument/2006/relationships/slideLayout" Target="../slideLayouts/slideLayout116.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54.xml"/><Relationship Id="rId4" Type="http://schemas.openxmlformats.org/officeDocument/2006/relationships/hyperlink" Target="https://www.kaggle.com/rmisra/clothing-fit-dataset-for-size-recommendatio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07D898-C6C3-42AF-94C8-1E54B5633F8D}"/>
              </a:ext>
            </a:extLst>
          </p:cNvPr>
          <p:cNvSpPr/>
          <p:nvPr/>
        </p:nvSpPr>
        <p:spPr>
          <a:xfrm>
            <a:off x="0" y="0"/>
            <a:ext cx="12192000" cy="5752258"/>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8" name="Title 4">
            <a:extLst>
              <a:ext uri="{FF2B5EF4-FFF2-40B4-BE49-F238E27FC236}">
                <a16:creationId xmlns:a16="http://schemas.microsoft.com/office/drawing/2014/main" id="{F35D5981-0FA4-4321-AC59-601081769690}"/>
              </a:ext>
            </a:extLst>
          </p:cNvPr>
          <p:cNvSpPr txBox="1">
            <a:spLocks/>
          </p:cNvSpPr>
          <p:nvPr/>
        </p:nvSpPr>
        <p:spPr>
          <a:xfrm>
            <a:off x="692056" y="5942285"/>
            <a:ext cx="10326624" cy="516477"/>
          </a:xfrm>
          <a:prstGeom prst="rect">
            <a:avLst/>
          </a:prstGeom>
        </p:spPr>
        <p:txBody>
          <a:bodyPr vert="horz" lIns="91440" tIns="45720" rIns="91440" bIns="45720" rtlCol="0" anchor="ctr">
            <a:noAutofit/>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r"/>
            <a:r>
              <a:rPr lang="en-ID" sz="2000" dirty="0">
                <a:solidFill>
                  <a:schemeClr val="accent1"/>
                </a:solidFill>
                <a:latin typeface="Lato Heavy" panose="020F0502020204030203" pitchFamily="34" charset="0"/>
                <a:ea typeface="Lato Heavy" panose="020F0502020204030203" pitchFamily="34" charset="0"/>
                <a:cs typeface="Lato Heavy" panose="020F0502020204030203" pitchFamily="34" charset="0"/>
              </a:rPr>
              <a:t>FINAL PROJECT</a:t>
            </a:r>
          </a:p>
        </p:txBody>
      </p:sp>
      <p:pic>
        <p:nvPicPr>
          <p:cNvPr id="16" name="Picture 15">
            <a:extLst>
              <a:ext uri="{FF2B5EF4-FFF2-40B4-BE49-F238E27FC236}">
                <a16:creationId xmlns:a16="http://schemas.microsoft.com/office/drawing/2014/main" id="{8A6418FA-061B-434A-AD5F-68ECCEA7086C}"/>
              </a:ext>
            </a:extLst>
          </p:cNvPr>
          <p:cNvPicPr>
            <a:picLocks noChangeAspect="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colorTemperature colorTemp="8227"/>
                    </a14:imgEffect>
                    <a14:imgEffect>
                      <a14:saturation sat="49000"/>
                    </a14:imgEffect>
                  </a14:imgLayer>
                </a14:imgProps>
              </a:ext>
            </a:extLst>
          </a:blip>
          <a:srcRect t="50000" r="5416"/>
          <a:stretch/>
        </p:blipFill>
        <p:spPr>
          <a:xfrm>
            <a:off x="-1" y="1"/>
            <a:ext cx="11454064" cy="5752257"/>
          </a:xfrm>
          <a:prstGeom prst="rect">
            <a:avLst/>
          </a:prstGeom>
          <a:solidFill>
            <a:schemeClr val="bg1">
              <a:alpha val="34000"/>
            </a:schemeClr>
          </a:solidFill>
        </p:spPr>
      </p:pic>
      <p:sp>
        <p:nvSpPr>
          <p:cNvPr id="2" name="Title 1">
            <a:extLst>
              <a:ext uri="{FF2B5EF4-FFF2-40B4-BE49-F238E27FC236}">
                <a16:creationId xmlns:a16="http://schemas.microsoft.com/office/drawing/2014/main" id="{2BCB620F-FCE1-4202-89EE-E3F5870129D5}"/>
              </a:ext>
            </a:extLst>
          </p:cNvPr>
          <p:cNvSpPr>
            <a:spLocks noGrp="1"/>
          </p:cNvSpPr>
          <p:nvPr>
            <p:ph type="ctrTitle"/>
          </p:nvPr>
        </p:nvSpPr>
        <p:spPr>
          <a:xfrm>
            <a:off x="0" y="1105741"/>
            <a:ext cx="11454063" cy="3601316"/>
          </a:xfrm>
          <a:solidFill>
            <a:schemeClr val="bg2">
              <a:alpha val="94000"/>
            </a:schemeClr>
          </a:solidFill>
        </p:spPr>
        <p:txBody>
          <a:bodyPr>
            <a:normAutofit/>
          </a:bodyPr>
          <a:lstStyle/>
          <a:p>
            <a:pPr marL="977900" algn="l"/>
            <a:r>
              <a:rPr lang="en-US" sz="4400" b="1" dirty="0">
                <a:solidFill>
                  <a:schemeClr val="accent1"/>
                </a:solidFill>
              </a:rPr>
              <a:t>FEEDBACK ANALYSIS &amp;</a:t>
            </a:r>
            <a:br>
              <a:rPr lang="en-US" sz="4400" b="1" dirty="0">
                <a:solidFill>
                  <a:schemeClr val="accent1"/>
                </a:solidFill>
              </a:rPr>
            </a:br>
            <a:r>
              <a:rPr lang="en-US" sz="4400" b="1" dirty="0">
                <a:solidFill>
                  <a:schemeClr val="accent1"/>
                </a:solidFill>
              </a:rPr>
              <a:t>ITEM SIZE CLOTHING RECOMMENDATION</a:t>
            </a:r>
            <a:br>
              <a:rPr lang="en-US" sz="6000" b="1" dirty="0">
                <a:solidFill>
                  <a:schemeClr val="accent1"/>
                </a:solidFill>
              </a:rPr>
            </a:br>
            <a:endParaRPr lang="en-ID" sz="6000" dirty="0">
              <a:solidFill>
                <a:schemeClr val="accent1"/>
              </a:solidFill>
            </a:endParaRPr>
          </a:p>
        </p:txBody>
      </p:sp>
      <p:sp>
        <p:nvSpPr>
          <p:cNvPr id="3" name="Subtitle 2">
            <a:extLst>
              <a:ext uri="{FF2B5EF4-FFF2-40B4-BE49-F238E27FC236}">
                <a16:creationId xmlns:a16="http://schemas.microsoft.com/office/drawing/2014/main" id="{422CFBC4-9D71-4CB7-81FB-9A9E94D00634}"/>
              </a:ext>
            </a:extLst>
          </p:cNvPr>
          <p:cNvSpPr>
            <a:spLocks noGrp="1"/>
          </p:cNvSpPr>
          <p:nvPr>
            <p:ph type="subTitle" idx="1"/>
          </p:nvPr>
        </p:nvSpPr>
        <p:spPr>
          <a:xfrm>
            <a:off x="0" y="3801178"/>
            <a:ext cx="11454063" cy="702130"/>
          </a:xfrm>
        </p:spPr>
        <p:txBody>
          <a:bodyPr>
            <a:normAutofit/>
          </a:bodyPr>
          <a:lstStyle/>
          <a:p>
            <a:pPr marL="977900" algn="l"/>
            <a:r>
              <a:rPr lang="en-ID" sz="2400" dirty="0">
                <a:solidFill>
                  <a:schemeClr val="accent1">
                    <a:lumMod val="50000"/>
                  </a:schemeClr>
                </a:solidFill>
              </a:rPr>
              <a:t>Nadia Ningtias / JCDS07</a:t>
            </a:r>
          </a:p>
        </p:txBody>
      </p:sp>
    </p:spTree>
    <p:extLst>
      <p:ext uri="{BB962C8B-B14F-4D97-AF65-F5344CB8AC3E}">
        <p14:creationId xmlns:p14="http://schemas.microsoft.com/office/powerpoint/2010/main" val="1114403563"/>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6F90444-4DF5-4566-AC9E-5BFF9B6C90B1}"/>
              </a:ext>
            </a:extLst>
          </p:cNvPr>
          <p:cNvPicPr>
            <a:picLocks noGrp="1" noChangeAspect="1"/>
          </p:cNvPicPr>
          <p:nvPr>
            <p:ph type="pic" sz="quarter" idx="10"/>
          </p:nvPr>
        </p:nvPicPr>
        <p:blipFill rotWithShape="1">
          <a:blip r:embed="rId2"/>
          <a:srcRect t="3272" b="47118"/>
          <a:stretch/>
        </p:blipFill>
        <p:spPr>
          <a:xfrm>
            <a:off x="-2117" y="518584"/>
            <a:ext cx="12194117" cy="5746749"/>
          </a:xfrm>
        </p:spPr>
      </p:pic>
      <p:sp>
        <p:nvSpPr>
          <p:cNvPr id="2" name="Rectangle 1"/>
          <p:cNvSpPr/>
          <p:nvPr/>
        </p:nvSpPr>
        <p:spPr>
          <a:xfrm>
            <a:off x="3709597" y="3771186"/>
            <a:ext cx="4796051" cy="3086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extBox 12"/>
          <p:cNvSpPr txBox="1"/>
          <p:nvPr/>
        </p:nvSpPr>
        <p:spPr>
          <a:xfrm>
            <a:off x="4202904" y="4484816"/>
            <a:ext cx="3825648" cy="1331775"/>
          </a:xfrm>
          <a:prstGeom prst="rect">
            <a:avLst/>
          </a:prstGeom>
          <a:noFill/>
        </p:spPr>
        <p:txBody>
          <a:bodyPr wrap="square" rtlCol="0" anchor="ctr">
            <a:spAutoFit/>
          </a:bodyPr>
          <a:lstStyle/>
          <a:p>
            <a:pPr algn="ctr">
              <a:lnSpc>
                <a:spcPct val="80000"/>
              </a:lnSpc>
            </a:pPr>
            <a:r>
              <a:rPr lang="nb-NO" sz="3200" dirty="0">
                <a:solidFill>
                  <a:srgbClr val="FFFFFF"/>
                </a:solidFill>
                <a:latin typeface="Open Sans"/>
                <a:cs typeface="Open Sans"/>
              </a:rPr>
              <a:t>DATA </a:t>
            </a:r>
            <a:r>
              <a:rPr lang="nb-NO" sz="3200" b="1" dirty="0">
                <a:solidFill>
                  <a:srgbClr val="FFFFFF"/>
                </a:solidFill>
                <a:latin typeface="Open Sans"/>
                <a:cs typeface="Open Sans"/>
              </a:rPr>
              <a:t>PREPROCESSING</a:t>
            </a:r>
          </a:p>
          <a:p>
            <a:pPr algn="ctr">
              <a:lnSpc>
                <a:spcPct val="80000"/>
              </a:lnSpc>
            </a:pPr>
            <a:endParaRPr lang="nb-NO" sz="3600" b="1" dirty="0">
              <a:solidFill>
                <a:srgbClr val="FFFFFF"/>
              </a:solidFill>
              <a:latin typeface="Open Sans"/>
              <a:cs typeface="Open Sans"/>
            </a:endParaRPr>
          </a:p>
        </p:txBody>
      </p:sp>
      <p:sp>
        <p:nvSpPr>
          <p:cNvPr id="8" name="Text Placeholder 11"/>
          <p:cNvSpPr txBox="1">
            <a:spLocks/>
          </p:cNvSpPr>
          <p:nvPr/>
        </p:nvSpPr>
        <p:spPr>
          <a:xfrm>
            <a:off x="567695" y="6277586"/>
            <a:ext cx="11060280" cy="440807"/>
          </a:xfrm>
          <a:prstGeom prst="rect">
            <a:avLst/>
          </a:prstGeom>
        </p:spPr>
        <p:txBody>
          <a:bodyPr anchor="ctr">
            <a:normAutofit/>
          </a:bodyPr>
          <a:lstStyle>
            <a:lvl1pPr marL="1714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1pPr>
            <a:lvl2pPr marL="6286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2pPr>
            <a:lvl3pPr marL="10858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3pPr>
            <a:lvl4pPr marL="15430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4pPr>
            <a:lvl5pPr marL="20002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800"/>
              </a:spcBef>
              <a:buNone/>
            </a:pPr>
            <a:r>
              <a:rPr lang="en-AU" sz="1067" dirty="0">
                <a:solidFill>
                  <a:srgbClr val="FFFFFF"/>
                </a:solidFill>
                <a:latin typeface="Open Sans"/>
                <a:cs typeface="Open Sans"/>
              </a:rPr>
              <a:t>NADIA NINGTIAS / JCDS07</a:t>
            </a:r>
          </a:p>
        </p:txBody>
      </p:sp>
    </p:spTree>
    <p:extLst>
      <p:ext uri="{BB962C8B-B14F-4D97-AF65-F5344CB8AC3E}">
        <p14:creationId xmlns:p14="http://schemas.microsoft.com/office/powerpoint/2010/main" val="1455893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CONVERSION</a:t>
            </a:r>
          </a:p>
        </p:txBody>
      </p:sp>
      <p:pic>
        <p:nvPicPr>
          <p:cNvPr id="5" name="Picture 4">
            <a:extLst>
              <a:ext uri="{FF2B5EF4-FFF2-40B4-BE49-F238E27FC236}">
                <a16:creationId xmlns:a16="http://schemas.microsoft.com/office/drawing/2014/main" id="{CA4372F4-BCFC-4C76-B6AB-F34E7072878F}"/>
              </a:ext>
            </a:extLst>
          </p:cNvPr>
          <p:cNvPicPr>
            <a:picLocks noChangeAspect="1"/>
          </p:cNvPicPr>
          <p:nvPr/>
        </p:nvPicPr>
        <p:blipFill rotWithShape="1">
          <a:blip r:embed="rId2"/>
          <a:srcRect l="22830" t="37642" r="56214" b="12334"/>
          <a:stretch/>
        </p:blipFill>
        <p:spPr>
          <a:xfrm>
            <a:off x="133815" y="1397641"/>
            <a:ext cx="3027074" cy="4062718"/>
          </a:xfrm>
          <a:prstGeom prst="rect">
            <a:avLst/>
          </a:prstGeom>
          <a:ln w="57150">
            <a:noFill/>
          </a:ln>
        </p:spPr>
      </p:pic>
      <p:pic>
        <p:nvPicPr>
          <p:cNvPr id="6" name="Picture 5">
            <a:extLst>
              <a:ext uri="{FF2B5EF4-FFF2-40B4-BE49-F238E27FC236}">
                <a16:creationId xmlns:a16="http://schemas.microsoft.com/office/drawing/2014/main" id="{69473EC9-F3B4-4CA1-A594-1BA331F307B5}"/>
              </a:ext>
            </a:extLst>
          </p:cNvPr>
          <p:cNvPicPr>
            <a:picLocks noChangeAspect="1"/>
          </p:cNvPicPr>
          <p:nvPr/>
        </p:nvPicPr>
        <p:blipFill rotWithShape="1">
          <a:blip r:embed="rId3"/>
          <a:srcRect l="28290" t="64523" r="49872" b="24900"/>
          <a:stretch/>
        </p:blipFill>
        <p:spPr>
          <a:xfrm>
            <a:off x="3582112" y="323078"/>
            <a:ext cx="4359622" cy="1104451"/>
          </a:xfrm>
          <a:prstGeom prst="rect">
            <a:avLst/>
          </a:prstGeom>
          <a:ln w="28575">
            <a:noFill/>
          </a:ln>
        </p:spPr>
      </p:pic>
      <p:graphicFrame>
        <p:nvGraphicFramePr>
          <p:cNvPr id="9" name="Tableau 3">
            <a:extLst>
              <a:ext uri="{FF2B5EF4-FFF2-40B4-BE49-F238E27FC236}">
                <a16:creationId xmlns:a16="http://schemas.microsoft.com/office/drawing/2014/main" id="{617A8DA3-4C24-43BC-93FC-F3F48D76DC80}"/>
              </a:ext>
            </a:extLst>
          </p:cNvPr>
          <p:cNvGraphicFramePr>
            <a:graphicFrameLocks noGrp="1"/>
          </p:cNvGraphicFramePr>
          <p:nvPr>
            <p:extLst>
              <p:ext uri="{D42A27DB-BD31-4B8C-83A1-F6EECF244321}">
                <p14:modId xmlns:p14="http://schemas.microsoft.com/office/powerpoint/2010/main" val="2455097295"/>
              </p:ext>
            </p:extLst>
          </p:nvPr>
        </p:nvGraphicFramePr>
        <p:xfrm>
          <a:off x="3996267" y="1721999"/>
          <a:ext cx="7295519" cy="4197813"/>
        </p:xfrm>
        <a:graphic>
          <a:graphicData uri="http://schemas.openxmlformats.org/drawingml/2006/table">
            <a:tbl>
              <a:tblPr firstRow="1">
                <a:tableStyleId>{69012ECD-51FC-41F1-AA8D-1B2483CD663E}</a:tableStyleId>
              </a:tblPr>
              <a:tblGrid>
                <a:gridCol w="1817189">
                  <a:extLst>
                    <a:ext uri="{9D8B030D-6E8A-4147-A177-3AD203B41FA5}">
                      <a16:colId xmlns:a16="http://schemas.microsoft.com/office/drawing/2014/main" val="20000"/>
                    </a:ext>
                  </a:extLst>
                </a:gridCol>
                <a:gridCol w="959877">
                  <a:extLst>
                    <a:ext uri="{9D8B030D-6E8A-4147-A177-3AD203B41FA5}">
                      <a16:colId xmlns:a16="http://schemas.microsoft.com/office/drawing/2014/main" val="20001"/>
                    </a:ext>
                  </a:extLst>
                </a:gridCol>
                <a:gridCol w="2815092">
                  <a:extLst>
                    <a:ext uri="{9D8B030D-6E8A-4147-A177-3AD203B41FA5}">
                      <a16:colId xmlns:a16="http://schemas.microsoft.com/office/drawing/2014/main" val="20002"/>
                    </a:ext>
                  </a:extLst>
                </a:gridCol>
                <a:gridCol w="1703361">
                  <a:extLst>
                    <a:ext uri="{9D8B030D-6E8A-4147-A177-3AD203B41FA5}">
                      <a16:colId xmlns:a16="http://schemas.microsoft.com/office/drawing/2014/main" val="20003"/>
                    </a:ext>
                  </a:extLst>
                </a:gridCol>
              </a:tblGrid>
              <a:tr h="502676">
                <a:tc>
                  <a:txBody>
                    <a:bodyPr/>
                    <a:lstStyle/>
                    <a:p>
                      <a:pPr algn="ctr" fontAlgn="b"/>
                      <a:endParaRPr lang="en-US" sz="1300" b="1" i="0" u="none" strike="noStrike" kern="0" noProof="0" dirty="0">
                        <a:solidFill>
                          <a:schemeClr val="bg1"/>
                        </a:solidFill>
                        <a:effectLst/>
                        <a:latin typeface="Open Sans"/>
                        <a:ea typeface="Tahoma" pitchFamily="34" charset="0"/>
                        <a:cs typeface="Open Sans"/>
                      </a:endParaRPr>
                    </a:p>
                  </a:txBody>
                  <a:tcPr marL="0" marR="0" marT="0" marB="0" anchor="ctr">
                    <a:lnL w="6350" cap="flat" cmpd="sng" algn="ctr">
                      <a:noFill/>
                      <a:prstDash val="solid"/>
                      <a:round/>
                      <a:headEnd type="none" w="med" len="med"/>
                      <a:tailEnd type="none" w="med" len="med"/>
                    </a:lnL>
                    <a:lnR w="12700" cap="flat" cmpd="sng" algn="ctr">
                      <a:solidFill>
                        <a:srgbClr val="D6D7D9"/>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prstClr val="white">
                          <a:lumMod val="8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400" b="1" i="0" u="none" strike="noStrike" kern="0" noProof="0" dirty="0">
                          <a:solidFill>
                            <a:schemeClr val="bg1"/>
                          </a:solidFill>
                          <a:effectLst/>
                          <a:latin typeface="Open Sans"/>
                          <a:ea typeface="Tahoma" pitchFamily="34" charset="0"/>
                          <a:cs typeface="Open Sans"/>
                        </a:rPr>
                        <a:t>SEBELUM</a:t>
                      </a:r>
                    </a:p>
                  </a:txBody>
                  <a:tcPr marL="0" marR="0" marT="0" marB="0" anchor="ctr">
                    <a:lnL w="12700" cap="flat" cmpd="sng" algn="ctr">
                      <a:solidFill>
                        <a:srgbClr val="D6D7D9"/>
                      </a:solidFill>
                      <a:prstDash val="solid"/>
                      <a:round/>
                      <a:headEnd type="none" w="med" len="med"/>
                      <a:tailEnd type="none" w="med" len="med"/>
                    </a:lnL>
                    <a:lnR w="6350" cap="flat" cmpd="sng" algn="ctr">
                      <a:solidFill>
                        <a:prstClr val="white"/>
                      </a:solidFill>
                      <a:prstDash val="solid"/>
                      <a:round/>
                      <a:headEnd type="none" w="med" len="med"/>
                      <a:tailEnd type="none" w="med" len="med"/>
                    </a:lnR>
                    <a:lnT w="12700" cap="flat" cmpd="sng" algn="ctr">
                      <a:solidFill>
                        <a:srgbClr val="D6D7D9"/>
                      </a:solidFill>
                      <a:prstDash val="solid"/>
                      <a:round/>
                      <a:headEnd type="none" w="med" len="med"/>
                      <a:tailEnd type="none" w="med" len="med"/>
                    </a:lnT>
                    <a:lnB w="12700" cap="flat" cmpd="sng" algn="ctr">
                      <a:solidFill>
                        <a:srgbClr val="D6D7D9"/>
                      </a:solidFill>
                      <a:prstDash val="solid"/>
                      <a:round/>
                      <a:headEnd type="none" w="med" len="med"/>
                      <a:tailEnd type="none" w="med" len="med"/>
                    </a:lnB>
                    <a:solidFill>
                      <a:schemeClr val="accent1"/>
                    </a:solidFill>
                  </a:tcPr>
                </a:tc>
                <a:tc>
                  <a:txBody>
                    <a:bodyPr/>
                    <a:lstStyle/>
                    <a:p>
                      <a:pPr algn="ctr" fontAlgn="b"/>
                      <a:r>
                        <a:rPr lang="en-US" sz="1400" b="1" i="0" u="none" strike="noStrike" kern="0" noProof="0" dirty="0">
                          <a:solidFill>
                            <a:schemeClr val="bg1"/>
                          </a:solidFill>
                          <a:effectLst/>
                          <a:latin typeface="Open Sans"/>
                          <a:ea typeface="Tahoma" pitchFamily="34" charset="0"/>
                          <a:cs typeface="Open Sans"/>
                        </a:rPr>
                        <a:t>SESUDAH</a:t>
                      </a:r>
                    </a:p>
                  </a:txBody>
                  <a:tcPr marL="0" marR="0" marT="0" marB="0" anchor="ctr">
                    <a:lnL w="6350" cap="flat" cmpd="sng" algn="ctr">
                      <a:solidFill>
                        <a:prstClr val="white"/>
                      </a:solidFill>
                      <a:prstDash val="solid"/>
                      <a:round/>
                      <a:headEnd type="none" w="med" len="med"/>
                      <a:tailEnd type="none" w="med" len="med"/>
                    </a:lnL>
                    <a:lnR w="6350" cap="flat" cmpd="sng" algn="ctr">
                      <a:solidFill>
                        <a:prstClr val="white"/>
                      </a:solidFill>
                      <a:prstDash val="solid"/>
                      <a:round/>
                      <a:headEnd type="none" w="med" len="med"/>
                      <a:tailEnd type="none" w="med" len="med"/>
                    </a:lnR>
                    <a:lnT w="12700" cap="flat" cmpd="sng" algn="ctr">
                      <a:solidFill>
                        <a:srgbClr val="D6D7D9"/>
                      </a:solidFill>
                      <a:prstDash val="solid"/>
                      <a:round/>
                      <a:headEnd type="none" w="med" len="med"/>
                      <a:tailEnd type="none" w="med" len="med"/>
                    </a:lnT>
                    <a:lnB w="12700" cap="flat" cmpd="sng" algn="ctr">
                      <a:solidFill>
                        <a:srgbClr val="D6D7D9"/>
                      </a:solidFill>
                      <a:prstDash val="solid"/>
                      <a:round/>
                      <a:headEnd type="none" w="med" len="med"/>
                      <a:tailEnd type="none" w="med" len="med"/>
                    </a:lnB>
                    <a:solidFill>
                      <a:schemeClr val="accent1"/>
                    </a:solidFill>
                  </a:tcPr>
                </a:tc>
                <a:tc>
                  <a:txBody>
                    <a:bodyPr/>
                    <a:lstStyle/>
                    <a:p>
                      <a:pPr algn="ctr" fontAlgn="b"/>
                      <a:r>
                        <a:rPr lang="en-US" sz="1400" b="1" i="0" u="none" strike="noStrike" kern="0" noProof="0" dirty="0">
                          <a:solidFill>
                            <a:schemeClr val="bg1"/>
                          </a:solidFill>
                          <a:effectLst/>
                          <a:latin typeface="Open Sans"/>
                          <a:ea typeface="Tahoma" pitchFamily="34" charset="0"/>
                          <a:cs typeface="Open Sans"/>
                        </a:rPr>
                        <a:t>FIELD NAME</a:t>
                      </a:r>
                    </a:p>
                  </a:txBody>
                  <a:tcPr marL="0" marR="0" marT="0" marB="0" anchor="ctr">
                    <a:lnL w="6350" cap="flat" cmpd="sng" algn="ctr">
                      <a:solidFill>
                        <a:prstClr val="white"/>
                      </a:solidFill>
                      <a:prstDash val="solid"/>
                      <a:round/>
                      <a:headEnd type="none" w="med" len="med"/>
                      <a:tailEnd type="none" w="med" len="med"/>
                    </a:lnL>
                    <a:lnR w="12700" cap="flat" cmpd="sng" algn="ctr">
                      <a:solidFill>
                        <a:srgbClr val="D6D7D9"/>
                      </a:solidFill>
                      <a:prstDash val="solid"/>
                      <a:round/>
                      <a:headEnd type="none" w="med" len="med"/>
                      <a:tailEnd type="none" w="med" len="med"/>
                    </a:lnR>
                    <a:lnT w="12700" cap="flat" cmpd="sng" algn="ctr">
                      <a:solidFill>
                        <a:srgbClr val="D6D7D9"/>
                      </a:solidFill>
                      <a:prstDash val="solid"/>
                      <a:round/>
                      <a:headEnd type="none" w="med" len="med"/>
                      <a:tailEnd type="none" w="med" len="med"/>
                    </a:lnT>
                    <a:lnB w="12700" cap="flat" cmpd="sng" algn="ctr">
                      <a:solidFill>
                        <a:srgbClr val="D6D7D9"/>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99271">
                <a:tc>
                  <a:txBody>
                    <a:bodyPr/>
                    <a:lstStyle/>
                    <a:p>
                      <a:pPr algn="l" fontAlgn="t"/>
                      <a:r>
                        <a:rPr lang="en-US" sz="1400" b="0" i="0" u="none" strike="noStrike" noProof="0" dirty="0">
                          <a:effectLst/>
                          <a:latin typeface="Open Sans"/>
                          <a:ea typeface="Tahoma" pitchFamily="34" charset="0"/>
                          <a:cs typeface="Open Sans"/>
                        </a:rPr>
                        <a:t>Weight</a:t>
                      </a:r>
                    </a:p>
                  </a:txBody>
                  <a:tcPr marL="144000" marR="144000" marT="0" marB="0" anchor="ctr">
                    <a:lnL w="6350" cap="flat" cmpd="sng" algn="ctr">
                      <a:solidFill>
                        <a:prstClr val="white">
                          <a:lumMod val="85000"/>
                        </a:prst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prstClr val="white">
                          <a:lumMod val="85000"/>
                        </a:prst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fontAlgn="t">
                        <a:lnSpc>
                          <a:spcPct val="100000"/>
                        </a:lnSpc>
                        <a:buFont typeface="+mj-lt"/>
                        <a:buNone/>
                      </a:pPr>
                      <a:r>
                        <a:rPr lang="en-US" sz="1400" b="0" i="0" u="none" strike="noStrike" noProof="0" dirty="0">
                          <a:effectLst/>
                          <a:latin typeface="Open Sans"/>
                          <a:ea typeface="Tahoma" pitchFamily="34" charset="0"/>
                          <a:cs typeface="Open Sans"/>
                        </a:rPr>
                        <a:t>137lbs</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12700" cap="flat" cmpd="sng" algn="ctr">
                      <a:solidFill>
                        <a:srgbClr val="D6D7D9"/>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a:effectLst/>
                          <a:latin typeface="Open Sans"/>
                          <a:ea typeface="Tahoma" pitchFamily="34" charset="0"/>
                          <a:cs typeface="Open Sans"/>
                        </a:rPr>
                        <a:t>Kg</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12700" cap="flat" cmpd="sng" algn="ctr">
                      <a:solidFill>
                        <a:srgbClr val="D6D7D9"/>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err="1">
                          <a:effectLst/>
                          <a:latin typeface="Open Sans"/>
                          <a:ea typeface="Tahoma" pitchFamily="34" charset="0"/>
                          <a:cs typeface="Open Sans"/>
                        </a:rPr>
                        <a:t>Weight_kg</a:t>
                      </a:r>
                      <a:endParaRPr lang="en-US" sz="1400" b="0" i="0" u="none" strike="noStrike" noProof="0" dirty="0">
                        <a:effectLst/>
                        <a:latin typeface="Open Sans"/>
                        <a:ea typeface="Tahoma" pitchFamily="34" charset="0"/>
                        <a:cs typeface="Open Sans"/>
                      </a:endParaRP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12700" cap="flat" cmpd="sng" algn="ctr">
                      <a:solidFill>
                        <a:srgbClr val="D6D7D9"/>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27404">
                <a:tc>
                  <a:txBody>
                    <a:bodyPr/>
                    <a:lstStyle/>
                    <a:p>
                      <a:pPr algn="l" fontAlgn="t"/>
                      <a:r>
                        <a:rPr lang="en-US" sz="1400" b="0" i="0" u="none" strike="noStrike" noProof="0" dirty="0">
                          <a:effectLst/>
                          <a:latin typeface="Open Sans"/>
                          <a:ea typeface="Tahoma" pitchFamily="34" charset="0"/>
                          <a:cs typeface="Open Sans"/>
                        </a:rPr>
                        <a:t>Height</a:t>
                      </a:r>
                    </a:p>
                  </a:txBody>
                  <a:tcPr marL="144000" marR="144000" marT="0" marB="0" anchor="ctr">
                    <a:lnL w="6350" cap="flat" cmpd="sng" algn="ctr">
                      <a:solidFill>
                        <a:prstClr val="white">
                          <a:lumMod val="85000"/>
                        </a:prst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indent="0" algn="ctr">
                        <a:lnSpc>
                          <a:spcPct val="120000"/>
                        </a:lnSpc>
                        <a:buFont typeface="+mj-lt"/>
                        <a:buNone/>
                      </a:pPr>
                      <a:r>
                        <a:rPr lang="en-US" sz="1400" dirty="0">
                          <a:latin typeface="Open Sans"/>
                          <a:cs typeface="Open Sans"/>
                        </a:rPr>
                        <a:t>5’ 8’’</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a:effectLst/>
                          <a:latin typeface="Open Sans"/>
                          <a:ea typeface="Tahoma" pitchFamily="34" charset="0"/>
                          <a:cs typeface="Open Sans"/>
                        </a:rPr>
                        <a:t>Cm</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err="1">
                          <a:effectLst/>
                          <a:latin typeface="Open Sans"/>
                          <a:ea typeface="Tahoma" pitchFamily="34" charset="0"/>
                          <a:cs typeface="Open Sans"/>
                        </a:rPr>
                        <a:t>Height_cm</a:t>
                      </a:r>
                      <a:endParaRPr lang="en-US" sz="1400" b="0" i="0" u="none" strike="noStrike" noProof="0" dirty="0">
                        <a:effectLst/>
                        <a:latin typeface="Open Sans"/>
                        <a:ea typeface="Tahoma" pitchFamily="34" charset="0"/>
                        <a:cs typeface="Open Sans"/>
                      </a:endParaRP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7404">
                <a:tc>
                  <a:txBody>
                    <a:bodyPr/>
                    <a:lstStyle/>
                    <a:p>
                      <a:pPr algn="l" fontAlgn="t"/>
                      <a:r>
                        <a:rPr lang="en-US" sz="1400" b="0" i="0" u="none" strike="noStrike" noProof="0" dirty="0">
                          <a:effectLst/>
                          <a:latin typeface="Open Sans"/>
                          <a:ea typeface="Tahoma" pitchFamily="34" charset="0"/>
                          <a:cs typeface="Open Sans"/>
                        </a:rPr>
                        <a:t>Age</a:t>
                      </a:r>
                    </a:p>
                  </a:txBody>
                  <a:tcPr marL="144000" marR="144000" marT="0" marB="0" anchor="ctr">
                    <a:lnL w="6350" cap="flat" cmpd="sng" algn="ctr">
                      <a:solidFill>
                        <a:prstClr val="white">
                          <a:lumMod val="85000"/>
                        </a:prst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fontAlgn="t">
                        <a:lnSpc>
                          <a:spcPct val="100000"/>
                        </a:lnSpc>
                        <a:buFont typeface="+mj-lt"/>
                        <a:buNone/>
                      </a:pPr>
                      <a:r>
                        <a:rPr lang="en-US" sz="1400" b="0" i="0" u="none" strike="noStrike" noProof="0" dirty="0">
                          <a:effectLst/>
                          <a:latin typeface="Open Sans"/>
                          <a:ea typeface="Tahoma" pitchFamily="34" charset="0"/>
                          <a:cs typeface="Open Sans"/>
                        </a:rPr>
                        <a:t>String</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a:effectLst/>
                          <a:latin typeface="Open Sans"/>
                          <a:ea typeface="Tahoma" pitchFamily="34" charset="0"/>
                          <a:cs typeface="Open Sans"/>
                        </a:rPr>
                        <a:t>Float</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a:effectLst/>
                          <a:latin typeface="Open Sans"/>
                          <a:ea typeface="Tahoma" pitchFamily="34" charset="0"/>
                          <a:cs typeface="Open Sans"/>
                        </a:rPr>
                        <a:t>Age_</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7404">
                <a:tc>
                  <a:txBody>
                    <a:bodyPr/>
                    <a:lstStyle/>
                    <a:p>
                      <a:pPr algn="l" fontAlgn="t"/>
                      <a:r>
                        <a:rPr lang="en-US" sz="1400" b="0" i="0" u="none" strike="noStrike" noProof="0" dirty="0">
                          <a:effectLst/>
                          <a:latin typeface="Open Sans"/>
                          <a:ea typeface="Tahoma" pitchFamily="34" charset="0"/>
                          <a:cs typeface="Open Sans"/>
                        </a:rPr>
                        <a:t>Rating</a:t>
                      </a:r>
                    </a:p>
                  </a:txBody>
                  <a:tcPr marL="144000" marR="144000" marT="0" marB="0" anchor="ctr">
                    <a:lnL w="6350" cap="flat" cmpd="sng" algn="ctr">
                      <a:solidFill>
                        <a:prstClr val="white">
                          <a:lumMod val="85000"/>
                        </a:prst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fontAlgn="t">
                        <a:lnSpc>
                          <a:spcPct val="100000"/>
                        </a:lnSpc>
                        <a:buFont typeface="+mj-lt"/>
                        <a:buNone/>
                      </a:pPr>
                      <a:r>
                        <a:rPr lang="en-US" sz="1400" b="0" i="0" u="none" strike="noStrike" noProof="0" dirty="0">
                          <a:effectLst/>
                          <a:latin typeface="Open Sans"/>
                          <a:ea typeface="Tahoma" pitchFamily="34" charset="0"/>
                          <a:cs typeface="Open Sans"/>
                        </a:rPr>
                        <a:t>String</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a:effectLst/>
                          <a:latin typeface="Open Sans"/>
                          <a:ea typeface="Tahoma" pitchFamily="34" charset="0"/>
                          <a:cs typeface="Open Sans"/>
                        </a:rPr>
                        <a:t>Float</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a:effectLst/>
                          <a:latin typeface="Open Sans"/>
                          <a:ea typeface="Tahoma" pitchFamily="34" charset="0"/>
                          <a:cs typeface="Open Sans"/>
                        </a:rPr>
                        <a:t>Rating</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0513962"/>
                  </a:ext>
                </a:extLst>
              </a:tr>
              <a:tr h="385166">
                <a:tc>
                  <a:txBody>
                    <a:bodyPr/>
                    <a:lstStyle/>
                    <a:p>
                      <a:pPr algn="l" fontAlgn="t"/>
                      <a:r>
                        <a:rPr lang="en-US" sz="1400" b="0" i="0" u="none" strike="noStrike" noProof="0" dirty="0" err="1">
                          <a:effectLst/>
                          <a:latin typeface="Open Sans"/>
                          <a:ea typeface="Tahoma" pitchFamily="34" charset="0"/>
                          <a:cs typeface="Open Sans"/>
                        </a:rPr>
                        <a:t>Review_date</a:t>
                      </a:r>
                      <a:endParaRPr lang="en-US" sz="1400" b="0" i="0" u="none" strike="noStrike" noProof="0" dirty="0">
                        <a:effectLst/>
                        <a:latin typeface="Open Sans"/>
                        <a:ea typeface="Tahoma" pitchFamily="34" charset="0"/>
                        <a:cs typeface="Open Sans"/>
                      </a:endParaRPr>
                    </a:p>
                  </a:txBody>
                  <a:tcPr marL="144000" marR="144000" marT="0" marB="0" anchor="ctr">
                    <a:lnL w="6350" cap="flat" cmpd="sng" algn="ctr">
                      <a:solidFill>
                        <a:prstClr val="white">
                          <a:lumMod val="85000"/>
                        </a:prst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fontAlgn="t">
                        <a:lnSpc>
                          <a:spcPct val="100000"/>
                        </a:lnSpc>
                        <a:buFont typeface="+mj-lt"/>
                        <a:buNone/>
                      </a:pPr>
                      <a:r>
                        <a:rPr lang="en-US" sz="1400" b="0" i="0" u="none" strike="noStrike" noProof="0" dirty="0">
                          <a:effectLst/>
                          <a:latin typeface="Open Sans"/>
                          <a:ea typeface="Tahoma" pitchFamily="34" charset="0"/>
                          <a:cs typeface="Open Sans"/>
                        </a:rPr>
                        <a:t>String</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a:effectLst/>
                          <a:latin typeface="Open Sans"/>
                          <a:ea typeface="Tahoma" pitchFamily="34" charset="0"/>
                          <a:cs typeface="Open Sans"/>
                        </a:rPr>
                        <a:t>datetime</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err="1">
                          <a:effectLst/>
                          <a:latin typeface="Open Sans"/>
                          <a:ea typeface="Tahoma" pitchFamily="34" charset="0"/>
                          <a:cs typeface="Open Sans"/>
                        </a:rPr>
                        <a:t>Review_date</a:t>
                      </a:r>
                      <a:endParaRPr lang="en-US" sz="1400" b="0" i="0" u="none" strike="noStrike" noProof="0" dirty="0">
                        <a:effectLst/>
                        <a:latin typeface="Open Sans"/>
                        <a:ea typeface="Tahoma" pitchFamily="34" charset="0"/>
                        <a:cs typeface="Open Sans"/>
                      </a:endParaRP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76368991"/>
                  </a:ext>
                </a:extLst>
              </a:tr>
              <a:tr h="512521">
                <a:tc>
                  <a:txBody>
                    <a:bodyPr/>
                    <a:lstStyle/>
                    <a:p>
                      <a:pPr algn="l" fontAlgn="t"/>
                      <a:r>
                        <a:rPr lang="en-US" sz="1400" b="0" i="0" u="none" strike="noStrike" noProof="0" dirty="0" err="1">
                          <a:effectLst/>
                          <a:latin typeface="Open Sans"/>
                          <a:ea typeface="Tahoma" pitchFamily="34" charset="0"/>
                          <a:cs typeface="Open Sans"/>
                        </a:rPr>
                        <a:t>Review_text</a:t>
                      </a:r>
                      <a:endParaRPr lang="en-US" sz="1400" b="0" i="0" u="none" strike="noStrike" noProof="0" dirty="0">
                        <a:effectLst/>
                        <a:latin typeface="Open Sans"/>
                        <a:ea typeface="Tahoma" pitchFamily="34" charset="0"/>
                        <a:cs typeface="Open Sans"/>
                      </a:endParaRPr>
                    </a:p>
                  </a:txBody>
                  <a:tcPr marL="144000" marR="144000" marT="0" marB="0" anchor="ctr">
                    <a:lnL w="6350" cap="flat" cmpd="sng" algn="ctr">
                      <a:solidFill>
                        <a:prstClr val="white">
                          <a:lumMod val="85000"/>
                        </a:prst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fontAlgn="t">
                        <a:lnSpc>
                          <a:spcPct val="100000"/>
                        </a:lnSpc>
                        <a:buFont typeface="+mj-lt"/>
                        <a:buNone/>
                      </a:pPr>
                      <a:r>
                        <a:rPr lang="en-US" sz="1400" b="0" i="0" u="none" strike="noStrike" noProof="0" dirty="0">
                          <a:effectLst/>
                          <a:latin typeface="Open Sans"/>
                          <a:ea typeface="Tahoma" pitchFamily="34" charset="0"/>
                          <a:cs typeface="Open Sans"/>
                        </a:rPr>
                        <a:t>String</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a:effectLst/>
                          <a:latin typeface="Open Sans"/>
                          <a:ea typeface="Tahoma" pitchFamily="34" charset="0"/>
                          <a:cs typeface="Open Sans"/>
                        </a:rPr>
                        <a:t>[“positive”, “negative”, “neutral”]</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err="1">
                          <a:effectLst/>
                          <a:latin typeface="Open Sans"/>
                          <a:ea typeface="Tahoma" pitchFamily="34" charset="0"/>
                          <a:cs typeface="Open Sans"/>
                        </a:rPr>
                        <a:t>Sentiment_text</a:t>
                      </a:r>
                      <a:endParaRPr lang="en-US" sz="1400" b="0" i="0" u="none" strike="noStrike" noProof="0" dirty="0">
                        <a:effectLst/>
                        <a:latin typeface="Open Sans"/>
                        <a:ea typeface="Tahoma" pitchFamily="34" charset="0"/>
                        <a:cs typeface="Open Sans"/>
                      </a:endParaRP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5448483"/>
                  </a:ext>
                </a:extLst>
              </a:tr>
              <a:tr h="512521">
                <a:tc>
                  <a:txBody>
                    <a:bodyPr/>
                    <a:lstStyle/>
                    <a:p>
                      <a:pPr algn="l" fontAlgn="t"/>
                      <a:r>
                        <a:rPr lang="en-US" sz="1400" b="0" i="0" u="none" strike="noStrike" noProof="0" dirty="0" err="1">
                          <a:effectLst/>
                          <a:latin typeface="Open Sans"/>
                          <a:ea typeface="Tahoma" pitchFamily="34" charset="0"/>
                          <a:cs typeface="Open Sans"/>
                        </a:rPr>
                        <a:t>Review_summary</a:t>
                      </a:r>
                      <a:endParaRPr lang="en-US" sz="1400" b="0" i="0" u="none" strike="noStrike" noProof="0" dirty="0">
                        <a:effectLst/>
                        <a:latin typeface="Open Sans"/>
                        <a:ea typeface="Tahoma" pitchFamily="34" charset="0"/>
                        <a:cs typeface="Open Sans"/>
                      </a:endParaRPr>
                    </a:p>
                  </a:txBody>
                  <a:tcPr marL="144000" marR="144000" marT="0" marB="0" anchor="ctr">
                    <a:lnL w="6350" cap="flat" cmpd="sng" algn="ctr">
                      <a:solidFill>
                        <a:prstClr val="white">
                          <a:lumMod val="85000"/>
                        </a:prst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lvl="0" indent="0" algn="ctr" fontAlgn="t">
                        <a:lnSpc>
                          <a:spcPct val="100000"/>
                        </a:lnSpc>
                        <a:buFont typeface="+mj-lt"/>
                        <a:buNone/>
                      </a:pPr>
                      <a:r>
                        <a:rPr lang="en-US" sz="1400" b="0" i="0" u="none" strike="noStrike" noProof="0" dirty="0">
                          <a:effectLst/>
                          <a:latin typeface="Open Sans"/>
                          <a:ea typeface="Tahoma" pitchFamily="34" charset="0"/>
                          <a:cs typeface="Open Sans"/>
                        </a:rPr>
                        <a:t>String</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a:effectLst/>
                          <a:latin typeface="Open Sans"/>
                          <a:ea typeface="Tahoma" pitchFamily="34" charset="0"/>
                          <a:cs typeface="Open Sans"/>
                        </a:rPr>
                        <a:t>[“positive”, “negative”, “neutral”]</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err="1">
                          <a:effectLst/>
                          <a:latin typeface="Open Sans"/>
                          <a:ea typeface="Tahoma" pitchFamily="34" charset="0"/>
                          <a:cs typeface="Open Sans"/>
                        </a:rPr>
                        <a:t>Sentiment_summary</a:t>
                      </a:r>
                      <a:endParaRPr lang="en-US" sz="1400" b="0" i="0" u="none" strike="noStrike" noProof="0" dirty="0">
                        <a:effectLst/>
                        <a:latin typeface="Open Sans"/>
                        <a:ea typeface="Tahoma" pitchFamily="34" charset="0"/>
                        <a:cs typeface="Open Sans"/>
                      </a:endParaRP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1329074"/>
                  </a:ext>
                </a:extLst>
              </a:tr>
              <a:tr h="512521">
                <a:tc gridSpan="2">
                  <a:txBody>
                    <a:bodyPr/>
                    <a:lstStyle/>
                    <a:p>
                      <a:pPr algn="r" fontAlgn="t"/>
                      <a:r>
                        <a:rPr lang="en-US" sz="1400" b="0" i="0" u="none" strike="noStrike" noProof="0" dirty="0" err="1">
                          <a:effectLst/>
                          <a:latin typeface="Open Sans"/>
                          <a:ea typeface="Tahoma" pitchFamily="34" charset="0"/>
                          <a:cs typeface="Open Sans"/>
                        </a:rPr>
                        <a:t>avg_sentiment</a:t>
                      </a:r>
                      <a:endParaRPr lang="en-US" sz="1400" b="0" i="0" u="none" strike="noStrike" noProof="0" dirty="0">
                        <a:effectLst/>
                        <a:latin typeface="Open Sans"/>
                        <a:ea typeface="Tahoma" pitchFamily="34" charset="0"/>
                        <a:cs typeface="Open Sans"/>
                      </a:endParaRPr>
                    </a:p>
                  </a:txBody>
                  <a:tcPr marL="144000" marR="144000" marT="0" marB="0" anchor="ctr">
                    <a:lnL w="6350" cap="flat" cmpd="sng" algn="ctr">
                      <a:solidFill>
                        <a:prstClr val="white">
                          <a:lumMod val="85000"/>
                        </a:prst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pPr marL="0" lvl="0" indent="0" algn="l" fontAlgn="t">
                        <a:lnSpc>
                          <a:spcPct val="100000"/>
                        </a:lnSpc>
                        <a:buFont typeface="+mj-lt"/>
                        <a:buNone/>
                      </a:pPr>
                      <a:endParaRPr lang="en-US" sz="1200" b="0" i="0" u="none" strike="noStrike" noProof="0" dirty="0">
                        <a:effectLst/>
                        <a:latin typeface="Open Sans"/>
                        <a:ea typeface="Tahoma" pitchFamily="34" charset="0"/>
                        <a:cs typeface="Open Sans"/>
                      </a:endParaRP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09585" rtl="0" eaLnBrk="1" fontAlgn="t" latinLnBrk="0" hangingPunct="1">
                        <a:lnSpc>
                          <a:spcPct val="100000"/>
                        </a:lnSpc>
                        <a:spcBef>
                          <a:spcPts val="0"/>
                        </a:spcBef>
                        <a:spcAft>
                          <a:spcPts val="0"/>
                        </a:spcAft>
                        <a:buClrTx/>
                        <a:buSzTx/>
                        <a:buFont typeface="+mj-lt"/>
                        <a:buNone/>
                        <a:tabLst/>
                        <a:defRPr/>
                      </a:pPr>
                      <a:r>
                        <a:rPr lang="en-US" sz="1400" b="0" i="0" u="none" strike="noStrike" noProof="0" dirty="0">
                          <a:effectLst/>
                          <a:latin typeface="Open Sans"/>
                          <a:ea typeface="Tahoma" pitchFamily="34" charset="0"/>
                          <a:cs typeface="Open Sans"/>
                        </a:rPr>
                        <a:t>[“positive”, “negative”, “neutral”]</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srgbClr val="FFFFFF">
                          <a:lumMod val="85000"/>
                        </a:srgb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l" fontAlgn="t">
                        <a:lnSpc>
                          <a:spcPct val="100000"/>
                        </a:lnSpc>
                        <a:buFont typeface="+mj-lt"/>
                        <a:buNone/>
                      </a:pPr>
                      <a:r>
                        <a:rPr lang="en-US" sz="1400" b="0" i="0" u="none" strike="noStrike" noProof="0" dirty="0">
                          <a:effectLst/>
                          <a:latin typeface="Open Sans"/>
                          <a:ea typeface="Tahoma" pitchFamily="34" charset="0"/>
                          <a:cs typeface="Open Sans"/>
                        </a:rPr>
                        <a:t>Sentiment_</a:t>
                      </a:r>
                    </a:p>
                  </a:txBody>
                  <a:tcPr marL="96000" marR="96000" marT="96000" marB="96000">
                    <a:lnL w="6350" cap="flat" cmpd="sng" algn="ctr">
                      <a:solidFill>
                        <a:srgbClr val="FFFFFF">
                          <a:lumMod val="85000"/>
                        </a:srgbClr>
                      </a:solidFill>
                      <a:prstDash val="solid"/>
                      <a:round/>
                      <a:headEnd type="none" w="med" len="med"/>
                      <a:tailEnd type="none" w="med" len="med"/>
                    </a:lnL>
                    <a:lnR w="6350" cap="flat" cmpd="sng" algn="ctr">
                      <a:solidFill>
                        <a:prstClr val="white">
                          <a:lumMod val="85000"/>
                        </a:prstClr>
                      </a:solidFill>
                      <a:prstDash val="solid"/>
                      <a:round/>
                      <a:headEnd type="none" w="med" len="med"/>
                      <a:tailEnd type="none" w="med" len="med"/>
                    </a:lnR>
                    <a:lnT w="6350" cap="flat" cmpd="sng" algn="ctr">
                      <a:solidFill>
                        <a:srgbClr val="FFFFFF">
                          <a:lumMod val="85000"/>
                        </a:srgbClr>
                      </a:solidFill>
                      <a:prstDash val="solid"/>
                      <a:round/>
                      <a:headEnd type="none" w="med" len="med"/>
                      <a:tailEnd type="none" w="med" len="med"/>
                    </a:lnT>
                    <a:lnB w="63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8462025"/>
                  </a:ext>
                </a:extLst>
              </a:tr>
            </a:tbl>
          </a:graphicData>
        </a:graphic>
      </p:graphicFrame>
      <p:sp>
        <p:nvSpPr>
          <p:cNvPr id="10" name="Rectangle 9">
            <a:extLst>
              <a:ext uri="{FF2B5EF4-FFF2-40B4-BE49-F238E27FC236}">
                <a16:creationId xmlns:a16="http://schemas.microsoft.com/office/drawing/2014/main" id="{3BF380C5-E9CF-4FC1-974B-308407A6BBF2}"/>
              </a:ext>
            </a:extLst>
          </p:cNvPr>
          <p:cNvSpPr/>
          <p:nvPr/>
        </p:nvSpPr>
        <p:spPr>
          <a:xfrm>
            <a:off x="636815" y="6506200"/>
            <a:ext cx="1757469" cy="147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8846346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6F90444-4DF5-4566-AC9E-5BFF9B6C90B1}"/>
              </a:ext>
            </a:extLst>
          </p:cNvPr>
          <p:cNvPicPr>
            <a:picLocks noGrp="1" noChangeAspect="1"/>
          </p:cNvPicPr>
          <p:nvPr>
            <p:ph type="pic" sz="quarter" idx="10"/>
          </p:nvPr>
        </p:nvPicPr>
        <p:blipFill rotWithShape="1">
          <a:blip r:embed="rId2"/>
          <a:srcRect t="3272" b="47118"/>
          <a:stretch/>
        </p:blipFill>
        <p:spPr>
          <a:xfrm>
            <a:off x="-2117" y="518584"/>
            <a:ext cx="12194117" cy="5746749"/>
          </a:xfrm>
        </p:spPr>
      </p:pic>
      <p:sp>
        <p:nvSpPr>
          <p:cNvPr id="2" name="Rectangle 1"/>
          <p:cNvSpPr/>
          <p:nvPr/>
        </p:nvSpPr>
        <p:spPr>
          <a:xfrm>
            <a:off x="3709597" y="3771186"/>
            <a:ext cx="4796051" cy="3086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extBox 12"/>
          <p:cNvSpPr txBox="1"/>
          <p:nvPr/>
        </p:nvSpPr>
        <p:spPr>
          <a:xfrm>
            <a:off x="4202904" y="4287839"/>
            <a:ext cx="3825648" cy="1725729"/>
          </a:xfrm>
          <a:prstGeom prst="rect">
            <a:avLst/>
          </a:prstGeom>
          <a:noFill/>
        </p:spPr>
        <p:txBody>
          <a:bodyPr wrap="square" rtlCol="0" anchor="ctr">
            <a:spAutoFit/>
          </a:bodyPr>
          <a:lstStyle/>
          <a:p>
            <a:pPr algn="ctr">
              <a:lnSpc>
                <a:spcPct val="80000"/>
              </a:lnSpc>
            </a:pPr>
            <a:r>
              <a:rPr lang="nb-NO" sz="3200" dirty="0">
                <a:solidFill>
                  <a:srgbClr val="FFFFFF"/>
                </a:solidFill>
                <a:latin typeface="Open Sans"/>
                <a:cs typeface="Open Sans"/>
              </a:rPr>
              <a:t>GENERAL </a:t>
            </a:r>
            <a:r>
              <a:rPr lang="nb-NO" sz="3200" b="1" dirty="0">
                <a:solidFill>
                  <a:srgbClr val="FFFFFF"/>
                </a:solidFill>
                <a:latin typeface="Open Sans"/>
                <a:cs typeface="Open Sans"/>
              </a:rPr>
              <a:t>FEEDBACK ANALYSIS</a:t>
            </a:r>
          </a:p>
          <a:p>
            <a:pPr algn="ctr">
              <a:lnSpc>
                <a:spcPct val="80000"/>
              </a:lnSpc>
            </a:pPr>
            <a:endParaRPr lang="nb-NO" sz="3600" b="1" dirty="0">
              <a:solidFill>
                <a:srgbClr val="FFFFFF"/>
              </a:solidFill>
              <a:latin typeface="Open Sans"/>
              <a:cs typeface="Open Sans"/>
            </a:endParaRPr>
          </a:p>
        </p:txBody>
      </p:sp>
      <p:sp>
        <p:nvSpPr>
          <p:cNvPr id="8" name="Text Placeholder 11"/>
          <p:cNvSpPr txBox="1">
            <a:spLocks/>
          </p:cNvSpPr>
          <p:nvPr/>
        </p:nvSpPr>
        <p:spPr>
          <a:xfrm>
            <a:off x="567695" y="6277586"/>
            <a:ext cx="11060280" cy="440807"/>
          </a:xfrm>
          <a:prstGeom prst="rect">
            <a:avLst/>
          </a:prstGeom>
        </p:spPr>
        <p:txBody>
          <a:bodyPr anchor="ctr">
            <a:normAutofit/>
          </a:bodyPr>
          <a:lstStyle>
            <a:lvl1pPr marL="1714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1pPr>
            <a:lvl2pPr marL="6286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2pPr>
            <a:lvl3pPr marL="10858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3pPr>
            <a:lvl4pPr marL="15430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4pPr>
            <a:lvl5pPr marL="20002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800"/>
              </a:spcBef>
              <a:buNone/>
            </a:pPr>
            <a:r>
              <a:rPr lang="en-AU" sz="1067" dirty="0">
                <a:solidFill>
                  <a:srgbClr val="FFFFFF"/>
                </a:solidFill>
                <a:latin typeface="Open Sans"/>
                <a:cs typeface="Open Sans"/>
              </a:rPr>
              <a:t>NADIA NINGTIAS / JCDS07</a:t>
            </a:r>
          </a:p>
        </p:txBody>
      </p:sp>
    </p:spTree>
    <p:extLst>
      <p:ext uri="{BB962C8B-B14F-4D97-AF65-F5344CB8AC3E}">
        <p14:creationId xmlns:p14="http://schemas.microsoft.com/office/powerpoint/2010/main" val="1335318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38387" y="1197240"/>
            <a:ext cx="4680831" cy="1711897"/>
            <a:chOff x="1777491" y="2582593"/>
            <a:chExt cx="4930468" cy="1283923"/>
          </a:xfrm>
          <a:solidFill>
            <a:schemeClr val="accent1"/>
          </a:solidFill>
        </p:grpSpPr>
        <p:sp>
          <p:nvSpPr>
            <p:cNvPr id="15" name="Rectangle 14"/>
            <p:cNvSpPr/>
            <p:nvPr/>
          </p:nvSpPr>
          <p:spPr>
            <a:xfrm>
              <a:off x="1777491" y="2582593"/>
              <a:ext cx="4930468" cy="1283923"/>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Shape 1120"/>
            <p:cNvSpPr txBox="1">
              <a:spLocks/>
            </p:cNvSpPr>
            <p:nvPr/>
          </p:nvSpPr>
          <p:spPr>
            <a:xfrm>
              <a:off x="2343523" y="2694009"/>
              <a:ext cx="3799604" cy="1061093"/>
            </a:xfrm>
            <a:prstGeom prst="rect">
              <a:avLst/>
            </a:prstGeom>
            <a:noFill/>
          </p:spPr>
          <p:txBody>
            <a:bodyPr vert="horz" lIns="0" tIns="0" rIns="0" bIns="0" rtlCol="0" anchor="ctr">
              <a:normAutofit/>
            </a:bodyPr>
            <a:lstStyle>
              <a:lvl1pPr marL="0" indent="0" algn="l" defTabSz="457200" rtl="0" eaLnBrk="1" latinLnBrk="0" hangingPunct="1">
                <a:lnSpc>
                  <a:spcPct val="120000"/>
                </a:lnSpc>
                <a:spcBef>
                  <a:spcPct val="20000"/>
                </a:spcBef>
                <a:buFont typeface="Arial"/>
                <a:buNone/>
                <a:defRPr sz="700" kern="1200">
                  <a:solidFill>
                    <a:schemeClr val="tx1"/>
                  </a:solidFill>
                  <a:latin typeface="Open Sans"/>
                  <a:ea typeface="+mn-ea"/>
                  <a:cs typeface="Open Sans"/>
                </a:defRPr>
              </a:lvl1pPr>
              <a:lvl2pPr marL="6286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2pPr>
              <a:lvl3pPr marL="10858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3pPr>
              <a:lvl4pPr marL="15430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4pPr>
              <a:lvl5pPr marL="20002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lnSpc>
                  <a:spcPct val="80000"/>
                </a:lnSpc>
                <a:spcBef>
                  <a:spcPts val="300"/>
                </a:spcBef>
                <a:defRPr>
                  <a:solidFill>
                    <a:srgbClr val="000000"/>
                  </a:solidFill>
                </a:defRPr>
              </a:pPr>
              <a:r>
                <a:rPr lang="en-US" sz="2667" b="1" dirty="0">
                  <a:solidFill>
                    <a:srgbClr val="FFFFFF"/>
                  </a:solidFill>
                </a:rPr>
                <a:t>The Closed Loop Customer Feedback Process</a:t>
              </a:r>
            </a:p>
          </p:txBody>
        </p:sp>
      </p:grpSp>
      <p:grpSp>
        <p:nvGrpSpPr>
          <p:cNvPr id="18" name="Group 17">
            <a:extLst>
              <a:ext uri="{FF2B5EF4-FFF2-40B4-BE49-F238E27FC236}">
                <a16:creationId xmlns:a16="http://schemas.microsoft.com/office/drawing/2014/main" id="{8A9B1DEE-0941-4A93-82B1-5A16DB686DEC}"/>
              </a:ext>
            </a:extLst>
          </p:cNvPr>
          <p:cNvGrpSpPr/>
          <p:nvPr/>
        </p:nvGrpSpPr>
        <p:grpSpPr>
          <a:xfrm>
            <a:off x="5401165" y="1197240"/>
            <a:ext cx="6522056" cy="4407693"/>
            <a:chOff x="178420" y="832838"/>
            <a:chExt cx="6165030" cy="4166410"/>
          </a:xfrm>
        </p:grpSpPr>
        <p:pic>
          <p:nvPicPr>
            <p:cNvPr id="19" name="Picture 18">
              <a:extLst>
                <a:ext uri="{FF2B5EF4-FFF2-40B4-BE49-F238E27FC236}">
                  <a16:creationId xmlns:a16="http://schemas.microsoft.com/office/drawing/2014/main" id="{AF8543DC-80CF-4C0D-9FFA-9BF7FF9D9E95}"/>
                </a:ext>
              </a:extLst>
            </p:cNvPr>
            <p:cNvPicPr>
              <a:picLocks noChangeAspect="1"/>
            </p:cNvPicPr>
            <p:nvPr/>
          </p:nvPicPr>
          <p:blipFill rotWithShape="1">
            <a:blip r:embed="rId3"/>
            <a:srcRect l="20090" t="19609" r="22322" b="19609"/>
            <a:stretch/>
          </p:blipFill>
          <p:spPr>
            <a:xfrm>
              <a:off x="178420" y="832838"/>
              <a:ext cx="6165030" cy="4166410"/>
            </a:xfrm>
            <a:prstGeom prst="rect">
              <a:avLst/>
            </a:prstGeom>
          </p:spPr>
        </p:pic>
        <p:pic>
          <p:nvPicPr>
            <p:cNvPr id="20" name="Picture 2" descr="Hasil gambar untuk customer feedback">
              <a:extLst>
                <a:ext uri="{FF2B5EF4-FFF2-40B4-BE49-F238E27FC236}">
                  <a16:creationId xmlns:a16="http://schemas.microsoft.com/office/drawing/2014/main" id="{202BE718-7278-4F9D-9A23-D7C195A7D4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895" t="50601" r="49810" b="37602"/>
            <a:stretch/>
          </p:blipFill>
          <p:spPr bwMode="auto">
            <a:xfrm>
              <a:off x="1747647" y="3027923"/>
              <a:ext cx="1505304" cy="500585"/>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1" name="Rectangle 20">
            <a:extLst>
              <a:ext uri="{FF2B5EF4-FFF2-40B4-BE49-F238E27FC236}">
                <a16:creationId xmlns:a16="http://schemas.microsoft.com/office/drawing/2014/main" id="{4F361534-826C-4B68-B8C7-504D90D01523}"/>
              </a:ext>
            </a:extLst>
          </p:cNvPr>
          <p:cNvSpPr/>
          <p:nvPr/>
        </p:nvSpPr>
        <p:spPr>
          <a:xfrm>
            <a:off x="636815" y="6506200"/>
            <a:ext cx="1757469" cy="147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0263655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C540BE5-AF3A-4609-9AFF-532667D45D72}"/>
              </a:ext>
            </a:extLst>
          </p:cNvPr>
          <p:cNvSpPr/>
          <p:nvPr/>
        </p:nvSpPr>
        <p:spPr>
          <a:xfrm>
            <a:off x="1207476" y="669911"/>
            <a:ext cx="10355874" cy="4564583"/>
          </a:xfrm>
          <a:prstGeom prst="rect">
            <a:avLst/>
          </a:prstGeom>
        </p:spPr>
        <p:txBody>
          <a:bodyPr wrap="square">
            <a:spAutoFit/>
          </a:bodyPr>
          <a:lstStyle/>
          <a:p>
            <a:pPr>
              <a:lnSpc>
                <a:spcPct val="107000"/>
              </a:lnSpc>
              <a:spcBef>
                <a:spcPts val="2250"/>
              </a:spcBef>
              <a:spcAft>
                <a:spcPts val="2625"/>
              </a:spcAft>
            </a:pPr>
            <a:r>
              <a:rPr lang="en-ID" sz="4000" spc="-15" dirty="0">
                <a:solidFill>
                  <a:srgbClr val="2B3E51"/>
                </a:solidFill>
                <a:latin typeface="Rubik" panose="00000500000000000000" pitchFamily="2" charset="-79"/>
                <a:ea typeface="Times New Roman" panose="02020603050405020304" pitchFamily="18" charset="0"/>
                <a:cs typeface="Times New Roman" panose="02020603050405020304" pitchFamily="18" charset="0"/>
              </a:rPr>
              <a:t>Actionable Insights Matter</a:t>
            </a:r>
          </a:p>
          <a:p>
            <a:pPr>
              <a:lnSpc>
                <a:spcPct val="107000"/>
              </a:lnSpc>
              <a:spcBef>
                <a:spcPts val="2250"/>
              </a:spcBef>
              <a:spcAft>
                <a:spcPts val="2625"/>
              </a:spcAft>
            </a:pPr>
            <a:r>
              <a:rPr lang="en-US" dirty="0">
                <a:solidFill>
                  <a:srgbClr val="2B3E51"/>
                </a:solidFill>
                <a:latin typeface="Arial" panose="020B0604020202020204" pitchFamily="34" charset="0"/>
                <a:ea typeface="Calibri" panose="020F0502020204030204" pitchFamily="34" charset="0"/>
                <a:cs typeface="Times New Roman" panose="02020603050405020304" pitchFamily="18" charset="0"/>
              </a:rPr>
              <a:t>Having insights that are actionable means that we can use them to make strategic, well thought-out decisions. These decisions can drive positive business outcomes because the insights were derived straight from your customers</a:t>
            </a:r>
            <a:r>
              <a:rPr lang="en-ID" dirty="0">
                <a:solidFill>
                  <a:srgbClr val="2B3E51"/>
                </a:solidFill>
                <a:latin typeface="Arial" panose="020B0604020202020204" pitchFamily="34" charset="0"/>
                <a:ea typeface="Calibri" panose="020F0502020204030204" pitchFamily="34" charset="0"/>
                <a:cs typeface="Times New Roman" panose="02020603050405020304" pitchFamily="18" charset="0"/>
              </a:rPr>
              <a:t>.</a:t>
            </a:r>
            <a:endParaRPr lang="en-ID" dirty="0">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2250"/>
              </a:spcAft>
            </a:pPr>
            <a:r>
              <a:rPr lang="en-US" sz="2000" dirty="0">
                <a:solidFill>
                  <a:srgbClr val="2B3E51"/>
                </a:solidFill>
                <a:latin typeface="Arial" panose="020B0604020202020204" pitchFamily="34" charset="0"/>
                <a:ea typeface="Times New Roman" panose="02020603050405020304" pitchFamily="18" charset="0"/>
                <a:cs typeface="Times New Roman" panose="02020603050405020304" pitchFamily="18" charset="0"/>
              </a:rPr>
              <a:t>3 places to get actionable insights</a:t>
            </a:r>
          </a:p>
          <a:p>
            <a:pPr marL="342900" lvl="0" indent="-342900">
              <a:lnSpc>
                <a:spcPct val="107000"/>
              </a:lnSpc>
              <a:spcAft>
                <a:spcPts val="800"/>
              </a:spcAft>
              <a:buSzPts val="1000"/>
              <a:buFont typeface="Symbol" panose="05050102010706020507" pitchFamily="18" charset="2"/>
              <a:buChar char=""/>
              <a:tabLst>
                <a:tab pos="457200" algn="l"/>
              </a:tabLst>
            </a:pPr>
            <a:r>
              <a:rPr lang="en-ID" sz="2400" dirty="0">
                <a:solidFill>
                  <a:srgbClr val="2B3E51"/>
                </a:solidFill>
                <a:latin typeface="Open Sans" panose="020B0606030504020204" pitchFamily="34" charset="0"/>
                <a:ea typeface="Times New Roman" panose="02020603050405020304" pitchFamily="18" charset="0"/>
                <a:cs typeface="Times New Roman" panose="02020603050405020304" pitchFamily="18" charset="0"/>
              </a:rPr>
              <a:t>Surveys such as NPS</a:t>
            </a:r>
            <a:endParaRPr lang="en-ID"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D" sz="2400" dirty="0">
                <a:solidFill>
                  <a:srgbClr val="2B3E51"/>
                </a:solidFill>
                <a:latin typeface="Open Sans" panose="020B0606030504020204" pitchFamily="34" charset="0"/>
                <a:ea typeface="Times New Roman" panose="02020603050405020304" pitchFamily="18" charset="0"/>
                <a:cs typeface="Times New Roman" panose="02020603050405020304" pitchFamily="18" charset="0"/>
              </a:rPr>
              <a:t>Reviews</a:t>
            </a:r>
          </a:p>
          <a:p>
            <a:pPr marL="342900" lvl="0" indent="-342900">
              <a:lnSpc>
                <a:spcPct val="107000"/>
              </a:lnSpc>
              <a:spcAft>
                <a:spcPts val="800"/>
              </a:spcAft>
              <a:buSzPts val="1000"/>
              <a:buFont typeface="Symbol" panose="05050102010706020507" pitchFamily="18" charset="2"/>
              <a:buChar char=""/>
              <a:tabLst>
                <a:tab pos="457200" algn="l"/>
              </a:tabLst>
            </a:pPr>
            <a:r>
              <a:rPr lang="en-ID" sz="2400" dirty="0">
                <a:solidFill>
                  <a:srgbClr val="2B3E51"/>
                </a:solidFill>
                <a:latin typeface="Open Sans" panose="020B0606030504020204" pitchFamily="34" charset="0"/>
                <a:ea typeface="Calibri" panose="020F0502020204030204" pitchFamily="34" charset="0"/>
                <a:cs typeface="Times New Roman" panose="02020603050405020304" pitchFamily="18" charset="0"/>
              </a:rPr>
              <a:t>Social Media</a:t>
            </a:r>
            <a:endParaRPr lang="en-ID" dirty="0">
              <a:latin typeface="Calibri" panose="020F0502020204030204" pitchFamily="34" charset="0"/>
              <a:ea typeface="Calibri" panose="020F0502020204030204" pitchFamily="34" charset="0"/>
              <a:cs typeface="Times New Roman" panose="02020603050405020304" pitchFamily="18" charset="0"/>
            </a:endParaRPr>
          </a:p>
        </p:txBody>
      </p:sp>
      <p:sp>
        <p:nvSpPr>
          <p:cNvPr id="13" name="Arrow: Pentagon 12">
            <a:extLst>
              <a:ext uri="{FF2B5EF4-FFF2-40B4-BE49-F238E27FC236}">
                <a16:creationId xmlns:a16="http://schemas.microsoft.com/office/drawing/2014/main" id="{E0B20D2C-9D1F-4F13-8198-F88937281938}"/>
              </a:ext>
            </a:extLst>
          </p:cNvPr>
          <p:cNvSpPr/>
          <p:nvPr/>
        </p:nvSpPr>
        <p:spPr>
          <a:xfrm>
            <a:off x="0" y="4284122"/>
            <a:ext cx="1207476" cy="440278"/>
          </a:xfrm>
          <a:prstGeom prst="homePlate">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14" name="Rectangle 13">
            <a:extLst>
              <a:ext uri="{FF2B5EF4-FFF2-40B4-BE49-F238E27FC236}">
                <a16:creationId xmlns:a16="http://schemas.microsoft.com/office/drawing/2014/main" id="{FD085CEA-1D5A-4FD2-9D9D-E1C9D12011B8}"/>
              </a:ext>
            </a:extLst>
          </p:cNvPr>
          <p:cNvSpPr/>
          <p:nvPr/>
        </p:nvSpPr>
        <p:spPr>
          <a:xfrm>
            <a:off x="636815" y="6506200"/>
            <a:ext cx="1757469" cy="147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769215508"/>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A20BA3-5FF2-4196-B841-572C80938F96}"/>
              </a:ext>
            </a:extLst>
          </p:cNvPr>
          <p:cNvSpPr/>
          <p:nvPr/>
        </p:nvSpPr>
        <p:spPr>
          <a:xfrm>
            <a:off x="1207476" y="669911"/>
            <a:ext cx="10355874" cy="4926862"/>
          </a:xfrm>
          <a:prstGeom prst="rect">
            <a:avLst/>
          </a:prstGeom>
        </p:spPr>
        <p:txBody>
          <a:bodyPr wrap="square">
            <a:spAutoFit/>
          </a:bodyPr>
          <a:lstStyle/>
          <a:p>
            <a:pPr>
              <a:lnSpc>
                <a:spcPct val="107000"/>
              </a:lnSpc>
              <a:spcBef>
                <a:spcPts val="2250"/>
              </a:spcBef>
              <a:spcAft>
                <a:spcPts val="2625"/>
              </a:spcAft>
            </a:pPr>
            <a:r>
              <a:rPr lang="en-ID" sz="4000" spc="-15" dirty="0">
                <a:solidFill>
                  <a:srgbClr val="2B3E51"/>
                </a:solidFill>
                <a:latin typeface="Rubik" panose="00000500000000000000" pitchFamily="2" charset="-79"/>
                <a:ea typeface="Times New Roman" panose="02020603050405020304" pitchFamily="18" charset="0"/>
                <a:cs typeface="Times New Roman" panose="02020603050405020304" pitchFamily="18" charset="0"/>
              </a:rPr>
              <a:t>Difference Between Insightful and Non-insightful Data</a:t>
            </a:r>
            <a:endParaRPr lang="en-ID"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Bef>
                <a:spcPts val="2250"/>
              </a:spcBef>
              <a:spcAft>
                <a:spcPts val="2625"/>
              </a:spcAft>
            </a:pPr>
            <a:r>
              <a:rPr lang="en-ID" dirty="0">
                <a:solidFill>
                  <a:srgbClr val="2B3E51"/>
                </a:solidFill>
                <a:latin typeface="Arial" panose="020B0604020202020204" pitchFamily="34" charset="0"/>
                <a:ea typeface="Calibri" panose="020F0502020204030204" pitchFamily="34" charset="0"/>
                <a:cs typeface="Times New Roman" panose="02020603050405020304" pitchFamily="18" charset="0"/>
              </a:rPr>
              <a:t>Non-insightful data is information that already knew was an issue, whereas insightful data is information that contradicts the knowledge, confirms the suspicions, or quantifies the importance.</a:t>
            </a:r>
            <a:endParaRPr lang="en-ID" dirty="0">
              <a:latin typeface="Calibri" panose="020F0502020204030204" pitchFamily="34" charset="0"/>
              <a:ea typeface="Calibri" panose="020F0502020204030204" pitchFamily="34" charset="0"/>
              <a:cs typeface="Times New Roman" panose="02020603050405020304" pitchFamily="18" charset="0"/>
            </a:endParaRPr>
          </a:p>
          <a:p>
            <a:pPr>
              <a:lnSpc>
                <a:spcPts val="2250"/>
              </a:lnSpc>
              <a:spcAft>
                <a:spcPts val="2250"/>
              </a:spcAft>
            </a:pPr>
            <a:r>
              <a:rPr lang="en-ID" sz="2000" dirty="0">
                <a:solidFill>
                  <a:srgbClr val="2B3E51"/>
                </a:solidFill>
                <a:latin typeface="Arial" panose="020B0604020202020204" pitchFamily="34" charset="0"/>
                <a:ea typeface="Times New Roman" panose="02020603050405020304" pitchFamily="18" charset="0"/>
                <a:cs typeface="Times New Roman" panose="02020603050405020304" pitchFamily="18" charset="0"/>
              </a:rPr>
              <a:t>There are three types of actionable insights you can get from customer feedback analysis:</a:t>
            </a:r>
            <a:endParaRPr lang="en-ID"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D" sz="2400" dirty="0">
                <a:solidFill>
                  <a:srgbClr val="2B3E51"/>
                </a:solidFill>
                <a:latin typeface="Open Sans" panose="020B0606030504020204" pitchFamily="34" charset="0"/>
                <a:ea typeface="Times New Roman" panose="02020603050405020304" pitchFamily="18" charset="0"/>
                <a:cs typeface="Times New Roman" panose="02020603050405020304" pitchFamily="18" charset="0"/>
              </a:rPr>
              <a:t>Insights that lead to critical thinking and action</a:t>
            </a:r>
            <a:endParaRPr lang="en-ID"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D" sz="2400" dirty="0">
                <a:solidFill>
                  <a:srgbClr val="2B3E51"/>
                </a:solidFill>
                <a:latin typeface="Open Sans" panose="020B0606030504020204" pitchFamily="34" charset="0"/>
                <a:ea typeface="Times New Roman" panose="02020603050405020304" pitchFamily="18" charset="0"/>
                <a:cs typeface="Times New Roman" panose="02020603050405020304" pitchFamily="18" charset="0"/>
              </a:rPr>
              <a:t>Insights that lead to validation and don’t require action</a:t>
            </a:r>
            <a:endParaRPr lang="en-ID"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D" sz="2400" dirty="0">
                <a:solidFill>
                  <a:srgbClr val="2B3E51"/>
                </a:solidFill>
                <a:latin typeface="Open Sans" panose="020B0606030504020204" pitchFamily="34" charset="0"/>
                <a:ea typeface="Times New Roman" panose="02020603050405020304" pitchFamily="18" charset="0"/>
                <a:cs typeface="Times New Roman" panose="02020603050405020304" pitchFamily="18" charset="0"/>
              </a:rPr>
              <a:t>Insights that help you rethink the strategy</a:t>
            </a:r>
            <a:endParaRPr lang="en-ID"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397E7D58-FF3C-461E-81DA-256AEDC7987B}"/>
              </a:ext>
            </a:extLst>
          </p:cNvPr>
          <p:cNvSpPr/>
          <p:nvPr/>
        </p:nvSpPr>
        <p:spPr>
          <a:xfrm>
            <a:off x="636815" y="6506200"/>
            <a:ext cx="1757469" cy="147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161304923"/>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5CA9636F-EA7D-48A8-A82D-A8A29163EF5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D"/>
          </a:p>
        </p:txBody>
      </p:sp>
      <p:sp>
        <p:nvSpPr>
          <p:cNvPr id="18" name="Rectangle 17">
            <a:extLst>
              <a:ext uri="{FF2B5EF4-FFF2-40B4-BE49-F238E27FC236}">
                <a16:creationId xmlns:a16="http://schemas.microsoft.com/office/drawing/2014/main" id="{10DBF39F-511E-494F-BD61-7B4B98C93EAF}"/>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19" name="Title 4">
            <a:extLst>
              <a:ext uri="{FF2B5EF4-FFF2-40B4-BE49-F238E27FC236}">
                <a16:creationId xmlns:a16="http://schemas.microsoft.com/office/drawing/2014/main" id="{5629395C-3BC2-4AD7-AB4A-225C337C208F}"/>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LISTEN</a:t>
            </a:r>
          </a:p>
        </p:txBody>
      </p:sp>
      <p:pic>
        <p:nvPicPr>
          <p:cNvPr id="3" name="Picture 2">
            <a:extLst>
              <a:ext uri="{FF2B5EF4-FFF2-40B4-BE49-F238E27FC236}">
                <a16:creationId xmlns:a16="http://schemas.microsoft.com/office/drawing/2014/main" id="{D78523BE-ADBF-4533-AAE6-E3BC31C86427}"/>
              </a:ext>
            </a:extLst>
          </p:cNvPr>
          <p:cNvPicPr/>
          <p:nvPr/>
        </p:nvPicPr>
        <p:blipFill rotWithShape="1">
          <a:blip r:embed="rId2"/>
          <a:srcRect l="36146" t="32913" r="2683" b="29733"/>
          <a:stretch/>
        </p:blipFill>
        <p:spPr bwMode="auto">
          <a:xfrm>
            <a:off x="3640666" y="580976"/>
            <a:ext cx="8161695" cy="2708329"/>
          </a:xfrm>
          <a:prstGeom prst="rect">
            <a:avLst/>
          </a:prstGeom>
          <a:ln w="9525" cap="flat" cmpd="sng" algn="ctr">
            <a:noFill/>
            <a:prstDash val="solid"/>
            <a:round/>
            <a:headEnd type="none" w="med" len="med"/>
            <a:tailEnd type="none" w="med" len="med"/>
            <a:extLst>
              <a:ext uri="{C807C97D-BFC1-408E-A445-0C87EB9F89A2}">
                <ask:lineSketchStyleProps xmln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B41FEB05-AC28-4D47-9B2E-4B58606D73A9}"/>
              </a:ext>
            </a:extLst>
          </p:cNvPr>
          <p:cNvPicPr/>
          <p:nvPr/>
        </p:nvPicPr>
        <p:blipFill rotWithShape="1">
          <a:blip r:embed="rId3"/>
          <a:srcRect l="8724" t="43409" r="4557" b="12226"/>
          <a:stretch/>
        </p:blipFill>
        <p:spPr bwMode="auto">
          <a:xfrm>
            <a:off x="3640665" y="3289305"/>
            <a:ext cx="8161695" cy="2349132"/>
          </a:xfrm>
          <a:prstGeom prst="rect">
            <a:avLst/>
          </a:prstGeom>
          <a:ln w="9525" cap="flat" cmpd="sng" algn="ctr">
            <a:noFill/>
            <a:prstDash val="solid"/>
            <a:round/>
            <a:headEnd type="none" w="med" len="med"/>
            <a:tailEnd type="none" w="med" len="med"/>
            <a:extLst>
              <a:ext uri="{C807C97D-BFC1-408E-A445-0C87EB9F89A2}">
                <ask:lineSketchStyleProps xmln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
        <p:nvSpPr>
          <p:cNvPr id="11" name="Rectangle 10">
            <a:extLst>
              <a:ext uri="{FF2B5EF4-FFF2-40B4-BE49-F238E27FC236}">
                <a16:creationId xmlns:a16="http://schemas.microsoft.com/office/drawing/2014/main" id="{B24DB147-E07F-4DDE-BD9A-C36F2057EB2E}"/>
              </a:ext>
            </a:extLst>
          </p:cNvPr>
          <p:cNvSpPr/>
          <p:nvPr/>
        </p:nvSpPr>
        <p:spPr>
          <a:xfrm>
            <a:off x="482898" y="5538360"/>
            <a:ext cx="11319463" cy="738664"/>
          </a:xfrm>
          <a:prstGeom prst="rect">
            <a:avLst/>
          </a:prstGeom>
        </p:spPr>
        <p:txBody>
          <a:bodyPr wrap="square">
            <a:spAutoFit/>
          </a:bodyPr>
          <a:lstStyle/>
          <a:p>
            <a:endParaRPr lang="en-US" sz="1400" dirty="0">
              <a:latin typeface="Open Sans" panose="020B0606030504020204" pitchFamily="34" charset="0"/>
              <a:ea typeface="Open Sans" panose="020B0606030504020204" pitchFamily="34" charset="0"/>
              <a:cs typeface="Open Sans" panose="020B0606030504020204" pitchFamily="34" charset="0"/>
            </a:endParaRPr>
          </a:p>
          <a:p>
            <a:r>
              <a:rPr lang="en-ID" sz="1400" b="1" i="1" dirty="0">
                <a:latin typeface="Open Sans" panose="020B0606030504020204" pitchFamily="34" charset="0"/>
                <a:ea typeface="Open Sans" panose="020B0606030504020204" pitchFamily="34" charset="0"/>
                <a:cs typeface="Open Sans" panose="020B0606030504020204" pitchFamily="34" charset="0"/>
              </a:rPr>
              <a:t>Satisfaction</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atau</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kepuasan</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ini</a:t>
            </a:r>
            <a:r>
              <a:rPr lang="en-ID" sz="1400" dirty="0">
                <a:latin typeface="Open Sans" panose="020B0606030504020204" pitchFamily="34" charset="0"/>
                <a:ea typeface="Open Sans" panose="020B0606030504020204" pitchFamily="34" charset="0"/>
                <a:cs typeface="Open Sans" panose="020B0606030504020204" pitchFamily="34" charset="0"/>
              </a:rPr>
              <a:t> juga </a:t>
            </a:r>
            <a:r>
              <a:rPr lang="en-ID" sz="1400" dirty="0" err="1">
                <a:latin typeface="Open Sans" panose="020B0606030504020204" pitchFamily="34" charset="0"/>
                <a:ea typeface="Open Sans" panose="020B0606030504020204" pitchFamily="34" charset="0"/>
                <a:cs typeface="Open Sans" panose="020B0606030504020204" pitchFamily="34" charset="0"/>
              </a:rPr>
              <a:t>sangat</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berhubungan</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dengan</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i="1" dirty="0">
                <a:latin typeface="Open Sans" panose="020B0606030504020204" pitchFamily="34" charset="0"/>
                <a:ea typeface="Open Sans" panose="020B0606030504020204" pitchFamily="34" charset="0"/>
                <a:cs typeface="Open Sans" panose="020B0606030504020204" pitchFamily="34" charset="0"/>
              </a:rPr>
              <a:t>repurchase rates</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artinya</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jika</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tingkat</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kepuasan</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pelanggan</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terhadap</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produk</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tinggi</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maka</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besar</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kemungkinan</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pelanggan</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akan</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kembali</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lagi</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untuk</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melakukan</a:t>
            </a:r>
            <a:r>
              <a:rPr lang="en-ID" sz="1400" dirty="0">
                <a:latin typeface="Open Sans" panose="020B0606030504020204" pitchFamily="34" charset="0"/>
                <a:ea typeface="Open Sans" panose="020B0606030504020204" pitchFamily="34" charset="0"/>
                <a:cs typeface="Open Sans" panose="020B0606030504020204" pitchFamily="34" charset="0"/>
              </a:rPr>
              <a:t> </a:t>
            </a:r>
            <a:r>
              <a:rPr lang="en-ID" sz="1400" dirty="0" err="1">
                <a:latin typeface="Open Sans" panose="020B0606030504020204" pitchFamily="34" charset="0"/>
                <a:ea typeface="Open Sans" panose="020B0606030504020204" pitchFamily="34" charset="0"/>
                <a:cs typeface="Open Sans" panose="020B0606030504020204" pitchFamily="34" charset="0"/>
              </a:rPr>
              <a:t>transaksi</a:t>
            </a:r>
            <a:r>
              <a:rPr lang="en-ID" sz="1400" dirty="0">
                <a:latin typeface="Open Sans" panose="020B0606030504020204" pitchFamily="34" charset="0"/>
                <a:ea typeface="Open Sans" panose="020B0606030504020204" pitchFamily="34" charset="0"/>
                <a:cs typeface="Open Sans" panose="020B0606030504020204" pitchFamily="34" charset="0"/>
              </a:rPr>
              <a:t> (repurchase).</a:t>
            </a:r>
          </a:p>
        </p:txBody>
      </p:sp>
      <p:sp>
        <p:nvSpPr>
          <p:cNvPr id="22" name="Rectangle 21">
            <a:extLst>
              <a:ext uri="{FF2B5EF4-FFF2-40B4-BE49-F238E27FC236}">
                <a16:creationId xmlns:a16="http://schemas.microsoft.com/office/drawing/2014/main" id="{D97C5B62-424F-4640-B941-C1A69751DE69}"/>
              </a:ext>
            </a:extLst>
          </p:cNvPr>
          <p:cNvSpPr/>
          <p:nvPr/>
        </p:nvSpPr>
        <p:spPr>
          <a:xfrm>
            <a:off x="0" y="1274539"/>
            <a:ext cx="3320716" cy="114692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EF0AD2DD-87B1-4565-91FB-6E8E71FE4FA2}"/>
              </a:ext>
            </a:extLst>
          </p:cNvPr>
          <p:cNvSpPr/>
          <p:nvPr/>
        </p:nvSpPr>
        <p:spPr>
          <a:xfrm>
            <a:off x="0" y="1268433"/>
            <a:ext cx="3320716" cy="923330"/>
          </a:xfrm>
          <a:prstGeom prst="rect">
            <a:avLst/>
          </a:prstGeom>
          <a:noFill/>
        </p:spPr>
        <p:txBody>
          <a:bodyPr wrap="square">
            <a:spAutoFit/>
          </a:bodyPr>
          <a:lstStyle/>
          <a:p>
            <a:pPr marL="439738"/>
            <a:r>
              <a:rPr lang="en-US" dirty="0" err="1">
                <a:latin typeface="Open Sans" panose="020B0606030504020204" pitchFamily="34" charset="0"/>
                <a:ea typeface="Open Sans" panose="020B0606030504020204" pitchFamily="34" charset="0"/>
                <a:cs typeface="Open Sans" panose="020B0606030504020204" pitchFamily="34" charset="0"/>
              </a:rPr>
              <a:t>Meninjau</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kepuasan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pelanggan</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err="1">
                <a:latin typeface="Open Sans" panose="020B0606030504020204" pitchFamily="34" charset="0"/>
                <a:ea typeface="Open Sans" panose="020B0606030504020204" pitchFamily="34" charset="0"/>
                <a:cs typeface="Open Sans" panose="020B0606030504020204" pitchFamily="34" charset="0"/>
              </a:rPr>
              <a:t>berdasarkan</a:t>
            </a:r>
            <a:r>
              <a:rPr lang="en-US" dirty="0">
                <a:latin typeface="Open Sans" panose="020B0606030504020204" pitchFamily="34" charset="0"/>
                <a:ea typeface="Open Sans" panose="020B0606030504020204" pitchFamily="34" charset="0"/>
                <a:cs typeface="Open Sans" panose="020B0606030504020204" pitchFamily="34" charset="0"/>
              </a:rPr>
              <a:t> feedback</a:t>
            </a:r>
          </a:p>
        </p:txBody>
      </p:sp>
    </p:spTree>
    <p:extLst>
      <p:ext uri="{BB962C8B-B14F-4D97-AF65-F5344CB8AC3E}">
        <p14:creationId xmlns:p14="http://schemas.microsoft.com/office/powerpoint/2010/main" val="1205860485"/>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a:extLst>
              <a:ext uri="{FF2B5EF4-FFF2-40B4-BE49-F238E27FC236}">
                <a16:creationId xmlns:a16="http://schemas.microsoft.com/office/drawing/2014/main" id="{D3A8DB24-0D59-4838-98DA-5B0E3090D8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823" t="40839" r="1647" b="17056"/>
          <a:stretch/>
        </p:blipFill>
        <p:spPr bwMode="auto">
          <a:xfrm>
            <a:off x="3571648" y="364565"/>
            <a:ext cx="8485691" cy="29246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 name="Picture 17">
            <a:extLst>
              <a:ext uri="{FF2B5EF4-FFF2-40B4-BE49-F238E27FC236}">
                <a16:creationId xmlns:a16="http://schemas.microsoft.com/office/drawing/2014/main" id="{0223C417-70F8-4438-9583-10E498642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038" t="31082" r="2733" b="30060"/>
          <a:stretch>
            <a:fillRect/>
          </a:stretch>
        </p:blipFill>
        <p:spPr bwMode="auto">
          <a:xfrm>
            <a:off x="3556600" y="3429000"/>
            <a:ext cx="8500739" cy="3086168"/>
          </a:xfrm>
          <a:prstGeom prst="rect">
            <a:avLst/>
          </a:prstGeom>
          <a:noFill/>
          <a:ln>
            <a:noFill/>
          </a:ln>
          <a:extLst>
            <a:ext uri="{909E8E84-426E-40DD-AFC4-6F175D3DCCD1}">
              <a14:hiddenFill xmlns:a14="http://schemas.microsoft.com/office/drawing/2010/main">
                <a:solidFill>
                  <a:srgbClr val="FFFFFF"/>
                </a:solidFill>
              </a14:hiddenFill>
            </a:ext>
          </a:extLst>
        </p:spPr>
      </p:pic>
      <p:graphicFrame>
        <p:nvGraphicFramePr>
          <p:cNvPr id="5" name="Table 4">
            <a:extLst>
              <a:ext uri="{FF2B5EF4-FFF2-40B4-BE49-F238E27FC236}">
                <a16:creationId xmlns:a16="http://schemas.microsoft.com/office/drawing/2014/main" id="{BDEC0200-AA80-416F-8961-7935122A49F1}"/>
              </a:ext>
            </a:extLst>
          </p:cNvPr>
          <p:cNvGraphicFramePr>
            <a:graphicFrameLocks noGrp="1"/>
          </p:cNvGraphicFramePr>
          <p:nvPr>
            <p:extLst>
              <p:ext uri="{D42A27DB-BD31-4B8C-83A1-F6EECF244321}">
                <p14:modId xmlns:p14="http://schemas.microsoft.com/office/powerpoint/2010/main" val="1651038799"/>
              </p:ext>
            </p:extLst>
          </p:nvPr>
        </p:nvGraphicFramePr>
        <p:xfrm>
          <a:off x="0" y="1758463"/>
          <a:ext cx="3320715" cy="5099537"/>
        </p:xfrm>
        <a:graphic>
          <a:graphicData uri="http://schemas.openxmlformats.org/drawingml/2006/table">
            <a:tbl>
              <a:tblPr firstRow="1" firstCol="1" bandRow="1">
                <a:tableStyleId>{3B4B98B0-60AC-42C2-AFA5-B58CD77FA1E5}</a:tableStyleId>
              </a:tblPr>
              <a:tblGrid>
                <a:gridCol w="3320715">
                  <a:extLst>
                    <a:ext uri="{9D8B030D-6E8A-4147-A177-3AD203B41FA5}">
                      <a16:colId xmlns:a16="http://schemas.microsoft.com/office/drawing/2014/main" val="403473672"/>
                    </a:ext>
                  </a:extLst>
                </a:gridCol>
              </a:tblGrid>
              <a:tr h="623945">
                <a:tc>
                  <a:txBody>
                    <a:bodyPr/>
                    <a:lstStyle/>
                    <a:p>
                      <a:pPr algn="r">
                        <a:lnSpc>
                          <a:spcPct val="150000"/>
                        </a:lnSpc>
                        <a:spcAft>
                          <a:spcPts val="0"/>
                        </a:spcAft>
                      </a:pPr>
                      <a:r>
                        <a:rPr lang="en-ID" sz="2000" b="1" dirty="0">
                          <a:effectLst/>
                          <a:latin typeface="Open Sans" panose="020B0606030504020204" pitchFamily="34" charset="0"/>
                          <a:ea typeface="Open Sans" panose="020B0606030504020204" pitchFamily="34" charset="0"/>
                          <a:cs typeface="Open Sans" panose="020B0606030504020204" pitchFamily="34" charset="0"/>
                        </a:rPr>
                        <a:t>Information</a:t>
                      </a:r>
                    </a:p>
                  </a:txBody>
                  <a:tcPr marL="85893" marR="85893"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1869152215"/>
                  </a:ext>
                </a:extLst>
              </a:tr>
              <a:tr h="4475592">
                <a:tc>
                  <a:txBody>
                    <a:bodyPr/>
                    <a:lstStyle/>
                    <a:p>
                      <a:pPr algn="r">
                        <a:lnSpc>
                          <a:spcPct val="100000"/>
                        </a:lnSpc>
                        <a:spcAft>
                          <a:spcPts val="0"/>
                        </a:spcAft>
                      </a:pPr>
                      <a:endParaRPr lang="en-ID" sz="1500" b="0" dirty="0">
                        <a:effectLst/>
                        <a:latin typeface="Open Sans" panose="020B0606030504020204" pitchFamily="34" charset="0"/>
                        <a:ea typeface="Open Sans" panose="020B0606030504020204" pitchFamily="34" charset="0"/>
                        <a:cs typeface="Open Sans" panose="020B0606030504020204" pitchFamily="34" charset="0"/>
                      </a:endParaRPr>
                    </a:p>
                    <a:p>
                      <a:pPr algn="r">
                        <a:lnSpc>
                          <a:spcPct val="100000"/>
                        </a:lnSpc>
                        <a:spcAft>
                          <a:spcPts val="0"/>
                        </a:spcAft>
                      </a:pPr>
                      <a:r>
                        <a:rPr lang="en-ID" sz="1800" b="0" dirty="0" err="1">
                          <a:effectLst/>
                          <a:latin typeface="Open Sans" panose="020B0606030504020204" pitchFamily="34" charset="0"/>
                          <a:ea typeface="Open Sans" panose="020B0606030504020204" pitchFamily="34" charset="0"/>
                          <a:cs typeface="Open Sans" panose="020B0606030504020204" pitchFamily="34" charset="0"/>
                        </a:rPr>
                        <a:t>Berdasar</a:t>
                      </a:r>
                      <a:r>
                        <a:rPr lang="en-ID" sz="1800" b="0" dirty="0">
                          <a:effectLst/>
                          <a:latin typeface="Open Sans" panose="020B0606030504020204" pitchFamily="34" charset="0"/>
                          <a:ea typeface="Open Sans" panose="020B0606030504020204" pitchFamily="34" charset="0"/>
                          <a:cs typeface="Open Sans" panose="020B0606030504020204" pitchFamily="34" charset="0"/>
                        </a:rPr>
                        <a:t> data, feedback customer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cukup</a:t>
                      </a:r>
                      <a:r>
                        <a:rPr lang="en-ID" sz="1800" b="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baik</a:t>
                      </a:r>
                      <a:r>
                        <a:rPr lang="en-ID" sz="1800" b="0" dirty="0">
                          <a:effectLst/>
                          <a:latin typeface="Open Sans" panose="020B0606030504020204" pitchFamily="34" charset="0"/>
                          <a:ea typeface="Open Sans" panose="020B0606030504020204" pitchFamily="34" charset="0"/>
                          <a:cs typeface="Open Sans" panose="020B0606030504020204" pitchFamily="34" charset="0"/>
                        </a:rPr>
                        <a:t>. 97%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memberikan</a:t>
                      </a:r>
                      <a:r>
                        <a:rPr lang="en-ID" sz="1800" b="0" dirty="0">
                          <a:effectLst/>
                          <a:latin typeface="Open Sans" panose="020B0606030504020204" pitchFamily="34" charset="0"/>
                          <a:ea typeface="Open Sans" panose="020B0606030504020204" pitchFamily="34" charset="0"/>
                          <a:cs typeface="Open Sans" panose="020B0606030504020204" pitchFamily="34" charset="0"/>
                        </a:rPr>
                        <a:t> review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positif</a:t>
                      </a:r>
                      <a:r>
                        <a:rPr lang="en-ID" sz="1800" b="0" dirty="0">
                          <a:effectLst/>
                          <a:latin typeface="Open Sans" panose="020B0606030504020204" pitchFamily="34" charset="0"/>
                          <a:ea typeface="Open Sans" panose="020B0606030504020204" pitchFamily="34" charset="0"/>
                          <a:cs typeface="Open Sans" panose="020B0606030504020204" pitchFamily="34" charset="0"/>
                        </a:rPr>
                        <a:t>, 73%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memberikan</a:t>
                      </a:r>
                      <a:r>
                        <a:rPr lang="en-ID" sz="1800" b="0" dirty="0">
                          <a:effectLst/>
                          <a:latin typeface="Open Sans" panose="020B0606030504020204" pitchFamily="34" charset="0"/>
                          <a:ea typeface="Open Sans" panose="020B0606030504020204" pitchFamily="34" charset="0"/>
                          <a:cs typeface="Open Sans" panose="020B0606030504020204" pitchFamily="34" charset="0"/>
                        </a:rPr>
                        <a:t> feedback “fit”, dan 92%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memberikan</a:t>
                      </a:r>
                      <a:r>
                        <a:rPr lang="en-ID" sz="1800" b="0" dirty="0">
                          <a:effectLst/>
                          <a:latin typeface="Open Sans" panose="020B0606030504020204" pitchFamily="34" charset="0"/>
                          <a:ea typeface="Open Sans" panose="020B0606030504020204" pitchFamily="34" charset="0"/>
                          <a:cs typeface="Open Sans" panose="020B0606030504020204" pitchFamily="34" charset="0"/>
                        </a:rPr>
                        <a:t> rating 8-10.  </a:t>
                      </a:r>
                    </a:p>
                    <a:p>
                      <a:pPr algn="r">
                        <a:lnSpc>
                          <a:spcPct val="100000"/>
                        </a:lnSpc>
                        <a:spcAft>
                          <a:spcPts val="0"/>
                        </a:spcAft>
                      </a:pPr>
                      <a:endParaRPr lang="en-ID" sz="1800" b="0" dirty="0">
                        <a:effectLst/>
                        <a:latin typeface="Open Sans" panose="020B0606030504020204" pitchFamily="34" charset="0"/>
                        <a:ea typeface="Open Sans" panose="020B0606030504020204" pitchFamily="34" charset="0"/>
                        <a:cs typeface="Open Sans" panose="020B0606030504020204" pitchFamily="34" charset="0"/>
                      </a:endParaRPr>
                    </a:p>
                    <a:p>
                      <a:pPr algn="r">
                        <a:lnSpc>
                          <a:spcPct val="100000"/>
                        </a:lnSpc>
                        <a:spcAft>
                          <a:spcPts val="0"/>
                        </a:spcAft>
                      </a:pPr>
                      <a:r>
                        <a:rPr lang="en-ID" sz="1800" b="0" dirty="0">
                          <a:effectLst/>
                          <a:latin typeface="Open Sans" panose="020B0606030504020204" pitchFamily="34" charset="0"/>
                          <a:ea typeface="Open Sans" panose="020B0606030504020204" pitchFamily="34" charset="0"/>
                          <a:cs typeface="Open Sans" panose="020B0606030504020204" pitchFamily="34" charset="0"/>
                        </a:rPr>
                        <a:t> </a:t>
                      </a:r>
                    </a:p>
                    <a:p>
                      <a:pPr algn="r">
                        <a:lnSpc>
                          <a:spcPct val="100000"/>
                        </a:lnSpc>
                        <a:spcAft>
                          <a:spcPts val="0"/>
                        </a:spcAft>
                      </a:pPr>
                      <a:r>
                        <a:rPr lang="en-ID" sz="1800" b="0" dirty="0" err="1">
                          <a:effectLst/>
                          <a:latin typeface="Open Sans" panose="020B0606030504020204" pitchFamily="34" charset="0"/>
                          <a:ea typeface="Open Sans" panose="020B0606030504020204" pitchFamily="34" charset="0"/>
                          <a:cs typeface="Open Sans" panose="020B0606030504020204" pitchFamily="34" charset="0"/>
                        </a:rPr>
                        <a:t>Berapa</a:t>
                      </a:r>
                      <a:r>
                        <a:rPr lang="en-ID" sz="1800" b="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prosentase</a:t>
                      </a:r>
                      <a:r>
                        <a:rPr lang="en-ID" sz="1800" b="0" dirty="0">
                          <a:effectLst/>
                          <a:latin typeface="Open Sans" panose="020B0606030504020204" pitchFamily="34" charset="0"/>
                          <a:ea typeface="Open Sans" panose="020B0606030504020204" pitchFamily="34" charset="0"/>
                          <a:cs typeface="Open Sans" panose="020B0606030504020204" pitchFamily="34" charset="0"/>
                        </a:rPr>
                        <a:t> yang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memberi</a:t>
                      </a:r>
                      <a:r>
                        <a:rPr lang="en-ID" sz="1800" b="0" dirty="0">
                          <a:effectLst/>
                          <a:latin typeface="Open Sans" panose="020B0606030504020204" pitchFamily="34" charset="0"/>
                          <a:ea typeface="Open Sans" panose="020B0606030504020204" pitchFamily="34" charset="0"/>
                          <a:cs typeface="Open Sans" panose="020B0606030504020204" pitchFamily="34" charset="0"/>
                        </a:rPr>
                        <a:t> feedback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sempurna</a:t>
                      </a:r>
                      <a:r>
                        <a:rPr lang="en-ID" sz="1800" b="0" dirty="0">
                          <a:effectLst/>
                          <a:latin typeface="Open Sans" panose="020B0606030504020204" pitchFamily="34" charset="0"/>
                          <a:ea typeface="Open Sans" panose="020B0606030504020204" pitchFamily="34" charset="0"/>
                          <a:cs typeface="Open Sans" panose="020B0606030504020204" pitchFamily="34" charset="0"/>
                        </a:rPr>
                        <a:t> ?</a:t>
                      </a:r>
                    </a:p>
                    <a:p>
                      <a:pPr algn="r">
                        <a:lnSpc>
                          <a:spcPct val="100000"/>
                        </a:lnSpc>
                        <a:spcAft>
                          <a:spcPts val="0"/>
                        </a:spcAft>
                      </a:pPr>
                      <a:r>
                        <a:rPr lang="en-ID" sz="1800" b="0" dirty="0" err="1">
                          <a:effectLst/>
                          <a:latin typeface="Open Sans" panose="020B0606030504020204" pitchFamily="34" charset="0"/>
                          <a:ea typeface="Open Sans" panose="020B0606030504020204" pitchFamily="34" charset="0"/>
                          <a:cs typeface="Open Sans" panose="020B0606030504020204" pitchFamily="34" charset="0"/>
                        </a:rPr>
                        <a:t>berapa</a:t>
                      </a:r>
                      <a:r>
                        <a:rPr lang="en-ID" sz="1800" b="0" dirty="0">
                          <a:effectLst/>
                          <a:latin typeface="Open Sans" panose="020B0606030504020204" pitchFamily="34" charset="0"/>
                          <a:ea typeface="Open Sans" panose="020B0606030504020204" pitchFamily="34" charset="0"/>
                          <a:cs typeface="Open Sans" panose="020B0606030504020204" pitchFamily="34" charset="0"/>
                        </a:rPr>
                        <a:t> yang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memberi</a:t>
                      </a:r>
                      <a:r>
                        <a:rPr lang="en-ID" sz="1800" b="0" dirty="0">
                          <a:effectLst/>
                          <a:latin typeface="Open Sans" panose="020B0606030504020204" pitchFamily="34" charset="0"/>
                          <a:ea typeface="Open Sans" panose="020B0606030504020204" pitchFamily="34" charset="0"/>
                          <a:cs typeface="Open Sans" panose="020B0606030504020204" pitchFamily="34" charset="0"/>
                        </a:rPr>
                        <a:t> feedback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sangat</a:t>
                      </a:r>
                      <a:r>
                        <a:rPr lang="en-ID" sz="1800" b="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dirty="0" err="1">
                          <a:effectLst/>
                          <a:latin typeface="Open Sans" panose="020B0606030504020204" pitchFamily="34" charset="0"/>
                          <a:ea typeface="Open Sans" panose="020B0606030504020204" pitchFamily="34" charset="0"/>
                          <a:cs typeface="Open Sans" panose="020B0606030504020204" pitchFamily="34" charset="0"/>
                        </a:rPr>
                        <a:t>buruk</a:t>
                      </a:r>
                      <a:r>
                        <a:rPr lang="en-ID" sz="1800" b="0" dirty="0">
                          <a:effectLst/>
                          <a:latin typeface="Open Sans" panose="020B0606030504020204" pitchFamily="34" charset="0"/>
                          <a:ea typeface="Open Sans" panose="020B0606030504020204" pitchFamily="34" charset="0"/>
                          <a:cs typeface="Open Sans" panose="020B0606030504020204" pitchFamily="34" charset="0"/>
                        </a:rPr>
                        <a:t> </a:t>
                      </a:r>
                      <a:r>
                        <a:rPr lang="en-ID" sz="1500" b="0" dirty="0">
                          <a:effectLst/>
                          <a:latin typeface="Open Sans" panose="020B0606030504020204" pitchFamily="34" charset="0"/>
                          <a:ea typeface="Open Sans" panose="020B0606030504020204" pitchFamily="34" charset="0"/>
                          <a:cs typeface="Open Sans" panose="020B0606030504020204" pitchFamily="34" charset="0"/>
                        </a:rPr>
                        <a:t>?</a:t>
                      </a:r>
                      <a:endParaRPr lang="en-ID" sz="1400" b="0" dirty="0">
                        <a:effectLst/>
                        <a:latin typeface="Open Sans" panose="020B0606030504020204" pitchFamily="34" charset="0"/>
                        <a:ea typeface="Open Sans" panose="020B0606030504020204" pitchFamily="34" charset="0"/>
                        <a:cs typeface="Open Sans" panose="020B0606030504020204" pitchFamily="34" charset="0"/>
                      </a:endParaRPr>
                    </a:p>
                  </a:txBody>
                  <a:tcPr marL="85893" marR="85893" marT="0" marB="0">
                    <a:lnB w="12700" cap="flat" cmpd="sng" algn="ctr">
                      <a:noFill/>
                      <a:prstDash val="solid"/>
                      <a:round/>
                      <a:headEnd type="none" w="med" len="med"/>
                      <a:tailEnd type="none" w="med" len="med"/>
                    </a:lnB>
                    <a:noFill/>
                  </a:tcPr>
                </a:tc>
                <a:extLst>
                  <a:ext uri="{0D108BD9-81ED-4DB2-BD59-A6C34878D82A}">
                    <a16:rowId xmlns:a16="http://schemas.microsoft.com/office/drawing/2014/main" val="1656297468"/>
                  </a:ext>
                </a:extLst>
              </a:tr>
            </a:tbl>
          </a:graphicData>
        </a:graphic>
      </p:graphicFrame>
      <p:sp>
        <p:nvSpPr>
          <p:cNvPr id="6" name="Rectangle 5">
            <a:extLst>
              <a:ext uri="{FF2B5EF4-FFF2-40B4-BE49-F238E27FC236}">
                <a16:creationId xmlns:a16="http://schemas.microsoft.com/office/drawing/2014/main" id="{0B8E03DF-327C-4437-BA94-682E4F670BB3}"/>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7" name="Title 4">
            <a:extLst>
              <a:ext uri="{FF2B5EF4-FFF2-40B4-BE49-F238E27FC236}">
                <a16:creationId xmlns:a16="http://schemas.microsoft.com/office/drawing/2014/main" id="{26349336-32F2-4D2E-8013-A2672742506A}"/>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LISTEN</a:t>
            </a:r>
          </a:p>
        </p:txBody>
      </p:sp>
    </p:spTree>
    <p:extLst>
      <p:ext uri="{BB962C8B-B14F-4D97-AF65-F5344CB8AC3E}">
        <p14:creationId xmlns:p14="http://schemas.microsoft.com/office/powerpoint/2010/main" val="3403727389"/>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8E03DF-327C-4437-BA94-682E4F670BB3}"/>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7" name="Title 4">
            <a:extLst>
              <a:ext uri="{FF2B5EF4-FFF2-40B4-BE49-F238E27FC236}">
                <a16:creationId xmlns:a16="http://schemas.microsoft.com/office/drawing/2014/main" id="{26349336-32F2-4D2E-8013-A2672742506A}"/>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LISTEN</a:t>
            </a:r>
          </a:p>
        </p:txBody>
      </p:sp>
      <p:graphicFrame>
        <p:nvGraphicFramePr>
          <p:cNvPr id="5" name="Table 4">
            <a:extLst>
              <a:ext uri="{FF2B5EF4-FFF2-40B4-BE49-F238E27FC236}">
                <a16:creationId xmlns:a16="http://schemas.microsoft.com/office/drawing/2014/main" id="{BDEC0200-AA80-416F-8961-7935122A49F1}"/>
              </a:ext>
            </a:extLst>
          </p:cNvPr>
          <p:cNvGraphicFramePr>
            <a:graphicFrameLocks noGrp="1"/>
          </p:cNvGraphicFramePr>
          <p:nvPr>
            <p:extLst>
              <p:ext uri="{D42A27DB-BD31-4B8C-83A1-F6EECF244321}">
                <p14:modId xmlns:p14="http://schemas.microsoft.com/office/powerpoint/2010/main" val="4055220495"/>
              </p:ext>
            </p:extLst>
          </p:nvPr>
        </p:nvGraphicFramePr>
        <p:xfrm>
          <a:off x="4284915" y="3840120"/>
          <a:ext cx="7424187" cy="2716255"/>
        </p:xfrm>
        <a:graphic>
          <a:graphicData uri="http://schemas.openxmlformats.org/drawingml/2006/table">
            <a:tbl>
              <a:tblPr firstRow="1" firstCol="1" bandRow="1">
                <a:tableStyleId>{3B4B98B0-60AC-42C2-AFA5-B58CD77FA1E5}</a:tableStyleId>
              </a:tblPr>
              <a:tblGrid>
                <a:gridCol w="7424187">
                  <a:extLst>
                    <a:ext uri="{9D8B030D-6E8A-4147-A177-3AD203B41FA5}">
                      <a16:colId xmlns:a16="http://schemas.microsoft.com/office/drawing/2014/main" val="403473672"/>
                    </a:ext>
                  </a:extLst>
                </a:gridCol>
              </a:tblGrid>
              <a:tr h="591308">
                <a:tc>
                  <a:txBody>
                    <a:bodyPr/>
                    <a:lstStyle/>
                    <a:p>
                      <a:pPr algn="r">
                        <a:lnSpc>
                          <a:spcPct val="150000"/>
                        </a:lnSpc>
                        <a:spcAft>
                          <a:spcPts val="0"/>
                        </a:spcAft>
                      </a:pPr>
                      <a:r>
                        <a:rPr lang="en-ID" sz="1800" b="1" dirty="0">
                          <a:effectLst/>
                          <a:latin typeface="Open Sans" panose="020B0606030504020204" pitchFamily="34" charset="0"/>
                          <a:ea typeface="Open Sans" panose="020B0606030504020204" pitchFamily="34" charset="0"/>
                          <a:cs typeface="Open Sans" panose="020B0606030504020204" pitchFamily="34" charset="0"/>
                        </a:rPr>
                        <a:t>Information</a:t>
                      </a:r>
                    </a:p>
                  </a:txBody>
                  <a:tcPr marL="85893" marR="85893" marT="0" marB="0">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69152215"/>
                  </a:ext>
                </a:extLst>
              </a:tr>
              <a:tr h="2124947">
                <a:tc>
                  <a:txBody>
                    <a:bodyPr/>
                    <a:lstStyle/>
                    <a:p>
                      <a:pPr marL="0" marR="0" lvl="0" indent="0" algn="r" defTabSz="609585" rtl="0" eaLnBrk="1" fontAlgn="auto" latinLnBrk="0" hangingPunct="1">
                        <a:lnSpc>
                          <a:spcPct val="150000"/>
                        </a:lnSpc>
                        <a:spcBef>
                          <a:spcPts val="0"/>
                        </a:spcBef>
                        <a:spcAft>
                          <a:spcPts val="0"/>
                        </a:spcAft>
                        <a:buClrTx/>
                        <a:buSzTx/>
                        <a:buFontTx/>
                        <a:buNone/>
                        <a:tabLst/>
                        <a:defRPr/>
                      </a:pP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Berdasarkan</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data,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sebesar</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2000" b="1"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51.7% </a:t>
                      </a:r>
                      <a:r>
                        <a:rPr lang="en-ID" sz="2000" b="1"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transaksi</a:t>
                      </a:r>
                      <a:r>
                        <a:rPr lang="en-ID" sz="2000" b="1"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2000" b="1"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mendapat</a:t>
                      </a:r>
                      <a:r>
                        <a:rPr lang="en-ID" sz="2000" b="1"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feedback </a:t>
                      </a:r>
                      <a:r>
                        <a:rPr lang="en-ID" sz="2000" b="1"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sempurna</a:t>
                      </a:r>
                      <a:r>
                        <a:rPr lang="en-ID" sz="2000" b="1"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angka</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ini</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tentu</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bukan</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angka</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yang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cukup</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aman</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Kemudian</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2000" b="1" kern="1200" dirty="0">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0.46% (92 </a:t>
                      </a:r>
                      <a:r>
                        <a:rPr lang="en-ID" sz="2000" b="1" kern="1200" dirty="0" err="1">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transaksi</a:t>
                      </a:r>
                      <a:r>
                        <a:rPr lang="en-ID" sz="2000" b="1" kern="1200" dirty="0">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 </a:t>
                      </a:r>
                      <a:r>
                        <a:rPr lang="en-ID" sz="2000" b="1" kern="1200" dirty="0" err="1">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mendapat</a:t>
                      </a:r>
                      <a:r>
                        <a:rPr lang="en-ID" sz="2000" b="1" kern="1200" dirty="0">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 feedback </a:t>
                      </a:r>
                      <a:r>
                        <a:rPr lang="en-ID" sz="2000" b="1" kern="1200" dirty="0" err="1">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sangat</a:t>
                      </a:r>
                      <a:r>
                        <a:rPr lang="en-ID" sz="2000" b="1" kern="1200" dirty="0">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 </a:t>
                      </a:r>
                      <a:r>
                        <a:rPr lang="en-ID" sz="2000" b="1" kern="1200" dirty="0" err="1">
                          <a:solidFill>
                            <a:schemeClr val="accent4"/>
                          </a:solidFill>
                          <a:effectLst/>
                          <a:latin typeface="Open Sans" panose="020B0606030504020204" pitchFamily="34" charset="0"/>
                          <a:ea typeface="Open Sans" panose="020B0606030504020204" pitchFamily="34" charset="0"/>
                          <a:cs typeface="Open Sans" panose="020B0606030504020204" pitchFamily="34" charset="0"/>
                        </a:rPr>
                        <a:t>buruk</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Sedangkan</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47.8%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sisanya</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terdiri</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dari</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a:t>
                      </a:r>
                      <a:r>
                        <a:rPr lang="en-ID" sz="1600" b="0" kern="1200" dirty="0" err="1">
                          <a:solidFill>
                            <a:schemeClr val="tx1"/>
                          </a:solidFill>
                          <a:effectLst/>
                          <a:latin typeface="Open Sans" panose="020B0606030504020204" pitchFamily="34" charset="0"/>
                          <a:ea typeface="Open Sans" panose="020B0606030504020204" pitchFamily="34" charset="0"/>
                          <a:cs typeface="Open Sans" panose="020B0606030504020204" pitchFamily="34" charset="0"/>
                        </a:rPr>
                        <a:t>bermacam-macam</a:t>
                      </a:r>
                      <a:r>
                        <a:rPr lang="en-ID" sz="1600" b="0" kern="1200" dirty="0">
                          <a:solidFill>
                            <a:schemeClr val="tx1"/>
                          </a:solidFill>
                          <a:effectLst/>
                          <a:latin typeface="Open Sans" panose="020B0606030504020204" pitchFamily="34" charset="0"/>
                          <a:ea typeface="Open Sans" panose="020B0606030504020204" pitchFamily="34" charset="0"/>
                          <a:cs typeface="Open Sans" panose="020B0606030504020204" pitchFamily="34" charset="0"/>
                        </a:rPr>
                        <a:t> feedback.</a:t>
                      </a:r>
                    </a:p>
                    <a:p>
                      <a:pPr algn="r">
                        <a:lnSpc>
                          <a:spcPct val="150000"/>
                        </a:lnSpc>
                        <a:spcAft>
                          <a:spcPts val="0"/>
                        </a:spcAft>
                      </a:pPr>
                      <a:endParaRPr lang="en-ID" sz="1200" b="0" dirty="0">
                        <a:effectLst/>
                        <a:latin typeface="Open Sans" panose="020B0606030504020204" pitchFamily="34" charset="0"/>
                        <a:ea typeface="Open Sans" panose="020B0606030504020204" pitchFamily="34" charset="0"/>
                        <a:cs typeface="Open Sans" panose="020B0606030504020204" pitchFamily="34" charset="0"/>
                      </a:endParaRPr>
                    </a:p>
                  </a:txBody>
                  <a:tcPr marL="85893" marR="85893" marT="0" marB="0">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56297468"/>
                  </a:ext>
                </a:extLst>
              </a:tr>
            </a:tbl>
          </a:graphicData>
        </a:graphic>
      </p:graphicFrame>
      <p:graphicFrame>
        <p:nvGraphicFramePr>
          <p:cNvPr id="2" name="Table 1">
            <a:extLst>
              <a:ext uri="{FF2B5EF4-FFF2-40B4-BE49-F238E27FC236}">
                <a16:creationId xmlns:a16="http://schemas.microsoft.com/office/drawing/2014/main" id="{836A6A51-6A68-4434-B3B8-694E79A410B4}"/>
              </a:ext>
            </a:extLst>
          </p:cNvPr>
          <p:cNvGraphicFramePr>
            <a:graphicFrameLocks noGrp="1"/>
          </p:cNvGraphicFramePr>
          <p:nvPr>
            <p:extLst>
              <p:ext uri="{D42A27DB-BD31-4B8C-83A1-F6EECF244321}">
                <p14:modId xmlns:p14="http://schemas.microsoft.com/office/powerpoint/2010/main" val="73073334"/>
              </p:ext>
            </p:extLst>
          </p:nvPr>
        </p:nvGraphicFramePr>
        <p:xfrm>
          <a:off x="482898" y="3877056"/>
          <a:ext cx="3546661" cy="2567040"/>
        </p:xfrm>
        <a:graphic>
          <a:graphicData uri="http://schemas.openxmlformats.org/drawingml/2006/table">
            <a:tbl>
              <a:tblPr firstRow="1" firstCol="1" bandRow="1">
                <a:tableStyleId>{5C22544A-7EE6-4342-B048-85BDC9FD1C3A}</a:tableStyleId>
              </a:tblPr>
              <a:tblGrid>
                <a:gridCol w="784508">
                  <a:extLst>
                    <a:ext uri="{9D8B030D-6E8A-4147-A177-3AD203B41FA5}">
                      <a16:colId xmlns:a16="http://schemas.microsoft.com/office/drawing/2014/main" val="2855675812"/>
                    </a:ext>
                  </a:extLst>
                </a:gridCol>
                <a:gridCol w="871360">
                  <a:extLst>
                    <a:ext uri="{9D8B030D-6E8A-4147-A177-3AD203B41FA5}">
                      <a16:colId xmlns:a16="http://schemas.microsoft.com/office/drawing/2014/main" val="3979282362"/>
                    </a:ext>
                  </a:extLst>
                </a:gridCol>
                <a:gridCol w="697768">
                  <a:extLst>
                    <a:ext uri="{9D8B030D-6E8A-4147-A177-3AD203B41FA5}">
                      <a16:colId xmlns:a16="http://schemas.microsoft.com/office/drawing/2014/main" val="4218040916"/>
                    </a:ext>
                  </a:extLst>
                </a:gridCol>
                <a:gridCol w="1193025">
                  <a:extLst>
                    <a:ext uri="{9D8B030D-6E8A-4147-A177-3AD203B41FA5}">
                      <a16:colId xmlns:a16="http://schemas.microsoft.com/office/drawing/2014/main" val="3675822493"/>
                    </a:ext>
                  </a:extLst>
                </a:gridCol>
              </a:tblGrid>
              <a:tr h="536682">
                <a:tc>
                  <a:txBody>
                    <a:bodyPr/>
                    <a:lstStyle/>
                    <a:p>
                      <a:pPr algn="ctr">
                        <a:lnSpc>
                          <a:spcPct val="107000"/>
                        </a:lnSpc>
                        <a:spcAft>
                          <a:spcPts val="0"/>
                        </a:spcAft>
                      </a:pPr>
                      <a:r>
                        <a:rPr lang="en-ID" sz="1200" cap="all" dirty="0">
                          <a:solidFill>
                            <a:schemeClr val="tx1"/>
                          </a:solidFill>
                          <a:effectLst/>
                        </a:rPr>
                        <a:t> </a:t>
                      </a:r>
                      <a:endParaRPr lang="en-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solidFill>
                  </a:tcPr>
                </a:tc>
                <a:tc>
                  <a:txBody>
                    <a:bodyPr/>
                    <a:lstStyle/>
                    <a:p>
                      <a:pPr algn="ctr">
                        <a:lnSpc>
                          <a:spcPct val="107000"/>
                        </a:lnSpc>
                        <a:spcAft>
                          <a:spcPts val="0"/>
                        </a:spcAft>
                      </a:pPr>
                      <a:r>
                        <a:rPr lang="en-ID" sz="1200" cap="all" dirty="0">
                          <a:solidFill>
                            <a:schemeClr val="tx1"/>
                          </a:solidFill>
                          <a:effectLst/>
                        </a:rPr>
                        <a:t>Rating</a:t>
                      </a:r>
                      <a:endParaRPr lang="en-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solidFill>
                  </a:tcPr>
                </a:tc>
                <a:tc>
                  <a:txBody>
                    <a:bodyPr/>
                    <a:lstStyle/>
                    <a:p>
                      <a:pPr algn="ctr">
                        <a:lnSpc>
                          <a:spcPct val="107000"/>
                        </a:lnSpc>
                        <a:spcAft>
                          <a:spcPts val="0"/>
                        </a:spcAft>
                      </a:pPr>
                      <a:r>
                        <a:rPr lang="en-ID" sz="1200" cap="all" dirty="0">
                          <a:solidFill>
                            <a:schemeClr val="tx1"/>
                          </a:solidFill>
                          <a:effectLst/>
                        </a:rPr>
                        <a:t>Fit</a:t>
                      </a:r>
                      <a:endParaRPr lang="en-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solidFill>
                  </a:tcPr>
                </a:tc>
                <a:tc>
                  <a:txBody>
                    <a:bodyPr/>
                    <a:lstStyle/>
                    <a:p>
                      <a:pPr algn="ctr">
                        <a:lnSpc>
                          <a:spcPct val="107000"/>
                        </a:lnSpc>
                        <a:spcAft>
                          <a:spcPts val="0"/>
                        </a:spcAft>
                      </a:pPr>
                      <a:r>
                        <a:rPr lang="en-ID" sz="1200" cap="all" dirty="0">
                          <a:solidFill>
                            <a:schemeClr val="tx1"/>
                          </a:solidFill>
                          <a:effectLst/>
                        </a:rPr>
                        <a:t>Review Sentiment</a:t>
                      </a:r>
                      <a:endParaRPr lang="en-ID"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890706777"/>
                  </a:ext>
                </a:extLst>
              </a:tr>
              <a:tr h="676786">
                <a:tc>
                  <a:txBody>
                    <a:bodyPr/>
                    <a:lstStyle/>
                    <a:p>
                      <a:pPr algn="ctr">
                        <a:lnSpc>
                          <a:spcPct val="107000"/>
                        </a:lnSpc>
                        <a:spcAft>
                          <a:spcPts val="0"/>
                        </a:spcAft>
                      </a:pPr>
                      <a:r>
                        <a:rPr lang="en-ID" sz="1200" cap="all" dirty="0">
                          <a:effectLst/>
                        </a:rPr>
                        <a:t>PERFECT</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38100" cmpd="sng">
                      <a:noFill/>
                    </a:lnT>
                    <a:solidFill>
                      <a:schemeClr val="accent2"/>
                    </a:solidFill>
                  </a:tcPr>
                </a:tc>
                <a:tc>
                  <a:txBody>
                    <a:bodyPr/>
                    <a:lstStyle/>
                    <a:p>
                      <a:pPr algn="ctr">
                        <a:lnSpc>
                          <a:spcPct val="107000"/>
                        </a:lnSpc>
                        <a:spcAft>
                          <a:spcPts val="0"/>
                        </a:spcAft>
                      </a:pPr>
                      <a:r>
                        <a:rPr lang="en-ID" sz="1800" dirty="0">
                          <a:effectLst/>
                        </a:rPr>
                        <a:t>10</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38100" cmpd="sng">
                      <a:noFill/>
                    </a:lnT>
                    <a:solidFill>
                      <a:schemeClr val="accent2">
                        <a:lumMod val="20000"/>
                        <a:lumOff val="80000"/>
                      </a:schemeClr>
                    </a:solidFill>
                  </a:tcPr>
                </a:tc>
                <a:tc>
                  <a:txBody>
                    <a:bodyPr/>
                    <a:lstStyle/>
                    <a:p>
                      <a:pPr algn="ctr">
                        <a:lnSpc>
                          <a:spcPct val="107000"/>
                        </a:lnSpc>
                        <a:spcAft>
                          <a:spcPts val="0"/>
                        </a:spcAft>
                      </a:pPr>
                      <a:r>
                        <a:rPr lang="en-ID" sz="1800" dirty="0">
                          <a:effectLst/>
                        </a:rPr>
                        <a:t>FIT</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38100" cmpd="sng">
                      <a:noFill/>
                    </a:lnT>
                    <a:solidFill>
                      <a:schemeClr val="accent2">
                        <a:lumMod val="20000"/>
                        <a:lumOff val="80000"/>
                      </a:schemeClr>
                    </a:solidFill>
                  </a:tcPr>
                </a:tc>
                <a:tc>
                  <a:txBody>
                    <a:bodyPr/>
                    <a:lstStyle/>
                    <a:p>
                      <a:pPr algn="ctr">
                        <a:lnSpc>
                          <a:spcPct val="107000"/>
                        </a:lnSpc>
                        <a:spcAft>
                          <a:spcPts val="0"/>
                        </a:spcAft>
                      </a:pPr>
                      <a:r>
                        <a:rPr lang="en-ID" sz="1800" dirty="0">
                          <a:effectLst/>
                        </a:rPr>
                        <a:t>Positive</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T w="38100" cmpd="sng">
                      <a:noFill/>
                    </a:lnT>
                    <a:solidFill>
                      <a:schemeClr val="accent2">
                        <a:lumMod val="20000"/>
                        <a:lumOff val="80000"/>
                      </a:schemeClr>
                    </a:solidFill>
                  </a:tcPr>
                </a:tc>
                <a:extLst>
                  <a:ext uri="{0D108BD9-81ED-4DB2-BD59-A6C34878D82A}">
                    <a16:rowId xmlns:a16="http://schemas.microsoft.com/office/drawing/2014/main" val="2108534601"/>
                  </a:ext>
                </a:extLst>
              </a:tr>
              <a:tr h="676786">
                <a:tc>
                  <a:txBody>
                    <a:bodyPr/>
                    <a:lstStyle/>
                    <a:p>
                      <a:pPr algn="ctr">
                        <a:lnSpc>
                          <a:spcPct val="107000"/>
                        </a:lnSpc>
                        <a:spcAft>
                          <a:spcPts val="0"/>
                        </a:spcAft>
                      </a:pPr>
                      <a:r>
                        <a:rPr lang="en-ID" sz="1200" cap="all" dirty="0">
                          <a:effectLst/>
                        </a:rPr>
                        <a:t>MID</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C000"/>
                    </a:solidFill>
                  </a:tcPr>
                </a:tc>
                <a:tc>
                  <a:txBody>
                    <a:bodyPr/>
                    <a:lstStyle/>
                    <a:p>
                      <a:pPr algn="ctr">
                        <a:lnSpc>
                          <a:spcPct val="107000"/>
                        </a:lnSpc>
                        <a:spcAft>
                          <a:spcPts val="0"/>
                        </a:spcAft>
                      </a:pPr>
                      <a:r>
                        <a:rPr lang="en-ID" sz="1800" dirty="0">
                          <a:effectLst/>
                        </a:rPr>
                        <a:t>-</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CC"/>
                    </a:solidFill>
                  </a:tcPr>
                </a:tc>
                <a:tc>
                  <a:txBody>
                    <a:bodyPr/>
                    <a:lstStyle/>
                    <a:p>
                      <a:pPr algn="ctr">
                        <a:lnSpc>
                          <a:spcPct val="107000"/>
                        </a:lnSpc>
                        <a:spcAft>
                          <a:spcPts val="0"/>
                        </a:spcAft>
                      </a:pPr>
                      <a:r>
                        <a:rPr lang="en-ID" sz="1800" dirty="0">
                          <a:effectLst/>
                        </a:rPr>
                        <a:t>-</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CC"/>
                    </a:solidFill>
                  </a:tcPr>
                </a:tc>
                <a:tc>
                  <a:txBody>
                    <a:bodyPr/>
                    <a:lstStyle/>
                    <a:p>
                      <a:pPr algn="ctr">
                        <a:lnSpc>
                          <a:spcPct val="107000"/>
                        </a:lnSpc>
                        <a:spcAft>
                          <a:spcPts val="0"/>
                        </a:spcAft>
                      </a:pPr>
                      <a:r>
                        <a:rPr lang="en-ID" sz="1800" dirty="0">
                          <a:effectLst/>
                        </a:rPr>
                        <a:t>-</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CC"/>
                    </a:solidFill>
                  </a:tcPr>
                </a:tc>
                <a:extLst>
                  <a:ext uri="{0D108BD9-81ED-4DB2-BD59-A6C34878D82A}">
                    <a16:rowId xmlns:a16="http://schemas.microsoft.com/office/drawing/2014/main" val="764843752"/>
                  </a:ext>
                </a:extLst>
              </a:tr>
              <a:tr h="676786">
                <a:tc>
                  <a:txBody>
                    <a:bodyPr/>
                    <a:lstStyle/>
                    <a:p>
                      <a:pPr algn="ctr">
                        <a:lnSpc>
                          <a:spcPct val="107000"/>
                        </a:lnSpc>
                        <a:spcAft>
                          <a:spcPts val="0"/>
                        </a:spcAft>
                      </a:pPr>
                      <a:r>
                        <a:rPr lang="en-ID" sz="1200" cap="all" dirty="0">
                          <a:effectLst/>
                        </a:rPr>
                        <a:t>WORST</a:t>
                      </a:r>
                      <a:endParaRPr lang="en-ID"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C00000"/>
                    </a:solidFill>
                  </a:tcPr>
                </a:tc>
                <a:tc>
                  <a:txBody>
                    <a:bodyPr/>
                    <a:lstStyle/>
                    <a:p>
                      <a:pPr algn="ctr">
                        <a:lnSpc>
                          <a:spcPct val="107000"/>
                        </a:lnSpc>
                        <a:spcAft>
                          <a:spcPts val="0"/>
                        </a:spcAft>
                      </a:pPr>
                      <a:r>
                        <a:rPr lang="en-ID" sz="1800" dirty="0">
                          <a:effectLst/>
                        </a:rPr>
                        <a:t>&lt; 6</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lnSpc>
                          <a:spcPct val="107000"/>
                        </a:lnSpc>
                        <a:spcAft>
                          <a:spcPts val="0"/>
                        </a:spcAft>
                      </a:pPr>
                      <a:r>
                        <a:rPr lang="en-ID" sz="1800" dirty="0">
                          <a:effectLst/>
                        </a:rPr>
                        <a:t>!= FIT</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tc>
                  <a:txBody>
                    <a:bodyPr/>
                    <a:lstStyle/>
                    <a:p>
                      <a:pPr algn="ctr">
                        <a:lnSpc>
                          <a:spcPct val="107000"/>
                        </a:lnSpc>
                        <a:spcAft>
                          <a:spcPts val="0"/>
                        </a:spcAft>
                      </a:pPr>
                      <a:r>
                        <a:rPr lang="en-ID" sz="1800" dirty="0">
                          <a:effectLst/>
                        </a:rPr>
                        <a:t>Negative</a:t>
                      </a:r>
                      <a:endParaRPr lang="en-ID"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accent4">
                        <a:lumMod val="20000"/>
                        <a:lumOff val="80000"/>
                      </a:schemeClr>
                    </a:solidFill>
                  </a:tcPr>
                </a:tc>
                <a:extLst>
                  <a:ext uri="{0D108BD9-81ED-4DB2-BD59-A6C34878D82A}">
                    <a16:rowId xmlns:a16="http://schemas.microsoft.com/office/drawing/2014/main" val="1992205333"/>
                  </a:ext>
                </a:extLst>
              </a:tr>
            </a:tbl>
          </a:graphicData>
        </a:graphic>
      </p:graphicFrame>
      <p:pic>
        <p:nvPicPr>
          <p:cNvPr id="9" name="Picture 8">
            <a:extLst>
              <a:ext uri="{FF2B5EF4-FFF2-40B4-BE49-F238E27FC236}">
                <a16:creationId xmlns:a16="http://schemas.microsoft.com/office/drawing/2014/main" id="{DC950169-A1CA-4D4A-A97E-D22F487E4710}"/>
              </a:ext>
            </a:extLst>
          </p:cNvPr>
          <p:cNvPicPr/>
          <p:nvPr/>
        </p:nvPicPr>
        <p:blipFill rotWithShape="1">
          <a:blip r:embed="rId2"/>
          <a:srcRect l="33618" t="37054" r="1563" b="22882"/>
          <a:stretch/>
        </p:blipFill>
        <p:spPr bwMode="auto">
          <a:xfrm>
            <a:off x="3320716" y="580976"/>
            <a:ext cx="8650075" cy="3005904"/>
          </a:xfrm>
          <a:prstGeom prst="rect">
            <a:avLst/>
          </a:prstGeom>
          <a:ln w="9525" cap="flat" cmpd="sng" algn="ctr">
            <a:noFill/>
            <a:prstDash val="solid"/>
            <a:round/>
            <a:headEnd type="none" w="med" len="med"/>
            <a:tailEnd type="none" w="med" len="med"/>
            <a:extLst>
              <a:ext uri="{C807C97D-BFC1-408E-A445-0C87EB9F89A2}">
                <ask:lineSketchStyleProps xmln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2640978"/>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9750792-CC02-424C-A795-4CC99D41BFE4}"/>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4" name="Title 4">
            <a:extLst>
              <a:ext uri="{FF2B5EF4-FFF2-40B4-BE49-F238E27FC236}">
                <a16:creationId xmlns:a16="http://schemas.microsoft.com/office/drawing/2014/main" id="{61F7F97C-363C-47C0-9C39-E8E26034452B}"/>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LISTEN</a:t>
            </a:r>
          </a:p>
        </p:txBody>
      </p:sp>
      <p:sp>
        <p:nvSpPr>
          <p:cNvPr id="5" name="Rectangle 4">
            <a:extLst>
              <a:ext uri="{FF2B5EF4-FFF2-40B4-BE49-F238E27FC236}">
                <a16:creationId xmlns:a16="http://schemas.microsoft.com/office/drawing/2014/main" id="{D67CE4B8-69EB-425E-A430-86F323F745B7}"/>
              </a:ext>
            </a:extLst>
          </p:cNvPr>
          <p:cNvSpPr/>
          <p:nvPr/>
        </p:nvSpPr>
        <p:spPr>
          <a:xfrm>
            <a:off x="0" y="1274539"/>
            <a:ext cx="3320716" cy="1146927"/>
          </a:xfrm>
          <a:prstGeom prst="rect">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6ACE4B8D-860A-4F90-9705-A009759BD07A}"/>
              </a:ext>
            </a:extLst>
          </p:cNvPr>
          <p:cNvSpPr/>
          <p:nvPr/>
        </p:nvSpPr>
        <p:spPr>
          <a:xfrm>
            <a:off x="0" y="1524836"/>
            <a:ext cx="3320716" cy="646331"/>
          </a:xfrm>
          <a:prstGeom prst="rect">
            <a:avLst/>
          </a:prstGeom>
          <a:noFill/>
        </p:spPr>
        <p:txBody>
          <a:bodyPr wrap="square">
            <a:spAutoFit/>
          </a:bodyPr>
          <a:lstStyle/>
          <a:p>
            <a:pPr marL="439738"/>
            <a:r>
              <a:rPr lang="en-US" dirty="0" err="1">
                <a:latin typeface="Open Sans" panose="020B0606030504020204" pitchFamily="34" charset="0"/>
                <a:ea typeface="Open Sans" panose="020B0606030504020204" pitchFamily="34" charset="0"/>
                <a:cs typeface="Open Sans" panose="020B0606030504020204" pitchFamily="34" charset="0"/>
              </a:rPr>
              <a:t>Meninjau</a:t>
            </a:r>
            <a:r>
              <a:rPr lang="en-US" dirty="0">
                <a:latin typeface="Open Sans" panose="020B0606030504020204" pitchFamily="34" charset="0"/>
                <a:ea typeface="Open Sans" panose="020B0606030504020204" pitchFamily="34" charset="0"/>
                <a:cs typeface="Open Sans" panose="020B0606030504020204" pitchFamily="34" charset="0"/>
              </a:rPr>
              <a:t> review customer</a:t>
            </a:r>
          </a:p>
        </p:txBody>
      </p:sp>
      <p:pic>
        <p:nvPicPr>
          <p:cNvPr id="8" name="Picture 7">
            <a:extLst>
              <a:ext uri="{FF2B5EF4-FFF2-40B4-BE49-F238E27FC236}">
                <a16:creationId xmlns:a16="http://schemas.microsoft.com/office/drawing/2014/main" id="{42FC6141-5EE1-41B9-9D00-89D6F319BD1B}"/>
              </a:ext>
            </a:extLst>
          </p:cNvPr>
          <p:cNvPicPr/>
          <p:nvPr/>
        </p:nvPicPr>
        <p:blipFill rotWithShape="1">
          <a:blip r:embed="rId2"/>
          <a:srcRect l="36146" t="32913" r="2683" b="29733"/>
          <a:stretch/>
        </p:blipFill>
        <p:spPr bwMode="auto">
          <a:xfrm>
            <a:off x="3640666" y="580976"/>
            <a:ext cx="8161695" cy="2708329"/>
          </a:xfrm>
          <a:prstGeom prst="rect">
            <a:avLst/>
          </a:prstGeom>
          <a:ln w="9525" cap="flat" cmpd="sng" algn="ctr">
            <a:noFill/>
            <a:prstDash val="solid"/>
            <a:round/>
            <a:headEnd type="none" w="med" len="med"/>
            <a:tailEnd type="none" w="med" len="med"/>
            <a:extLst>
              <a:ext uri="{C807C97D-BFC1-408E-A445-0C87EB9F89A2}">
                <ask:lineSketchStyleProps xmlns="" xmlns:ask="http://schemas.microsoft.com/office/drawing/2018/sketchyshapes" sd="0">
                  <a:custGeom>
                    <a:avLst/>
                    <a:gdLst/>
                    <a:ahLst/>
                    <a:cxnLst/>
                    <a:rect l="0" t="0" r="0" b="0"/>
                    <a:pathLst/>
                  </a:custGeom>
                  <ask:type/>
                </ask:lineSketchStyleProps>
              </a:ext>
            </a:extLst>
          </a:ln>
          <a:extLst>
            <a:ext uri="{53640926-AAD7-44D8-BBD7-CCE9431645EC}">
              <a14:shadowObscured xmlns:a14="http://schemas.microsoft.com/office/drawing/2010/main"/>
            </a:ext>
          </a:extLst>
        </p:spPr>
      </p:pic>
      <p:graphicFrame>
        <p:nvGraphicFramePr>
          <p:cNvPr id="10" name="Table 9">
            <a:extLst>
              <a:ext uri="{FF2B5EF4-FFF2-40B4-BE49-F238E27FC236}">
                <a16:creationId xmlns:a16="http://schemas.microsoft.com/office/drawing/2014/main" id="{4E42228B-AFF5-4BCA-BD3D-3085FCC44AB1}"/>
              </a:ext>
            </a:extLst>
          </p:cNvPr>
          <p:cNvGraphicFramePr>
            <a:graphicFrameLocks noGrp="1"/>
          </p:cNvGraphicFramePr>
          <p:nvPr>
            <p:extLst>
              <p:ext uri="{D42A27DB-BD31-4B8C-83A1-F6EECF244321}">
                <p14:modId xmlns:p14="http://schemas.microsoft.com/office/powerpoint/2010/main" val="1047910157"/>
              </p:ext>
            </p:extLst>
          </p:nvPr>
        </p:nvGraphicFramePr>
        <p:xfrm>
          <a:off x="482898" y="3529313"/>
          <a:ext cx="11226204" cy="3028531"/>
        </p:xfrm>
        <a:graphic>
          <a:graphicData uri="http://schemas.openxmlformats.org/drawingml/2006/table">
            <a:tbl>
              <a:tblPr firstRow="1" firstCol="1" bandRow="1">
                <a:tableStyleId>{3B4B98B0-60AC-42C2-AFA5-B58CD77FA1E5}</a:tableStyleId>
              </a:tblPr>
              <a:tblGrid>
                <a:gridCol w="11226204">
                  <a:extLst>
                    <a:ext uri="{9D8B030D-6E8A-4147-A177-3AD203B41FA5}">
                      <a16:colId xmlns:a16="http://schemas.microsoft.com/office/drawing/2014/main" val="403473672"/>
                    </a:ext>
                  </a:extLst>
                </a:gridCol>
              </a:tblGrid>
              <a:tr h="603466">
                <a:tc>
                  <a:txBody>
                    <a:bodyPr/>
                    <a:lstStyle/>
                    <a:p>
                      <a:pPr algn="r">
                        <a:lnSpc>
                          <a:spcPct val="150000"/>
                        </a:lnSpc>
                        <a:spcAft>
                          <a:spcPts val="0"/>
                        </a:spcAft>
                      </a:pPr>
                      <a:r>
                        <a:rPr lang="en-ID" sz="2000" b="1" i="0" dirty="0">
                          <a:solidFill>
                            <a:schemeClr val="tx2"/>
                          </a:solidFill>
                          <a:effectLst/>
                          <a:latin typeface="Open Sans" panose="020B0606030504020204" pitchFamily="34" charset="0"/>
                          <a:ea typeface="Open Sans" panose="020B0606030504020204" pitchFamily="34" charset="0"/>
                          <a:cs typeface="Open Sans" panose="020B0606030504020204" pitchFamily="34" charset="0"/>
                        </a:rPr>
                        <a:t>Insight</a:t>
                      </a:r>
                    </a:p>
                  </a:txBody>
                  <a:tcPr marL="85893" marR="85893" marT="0" marB="0">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69152215"/>
                  </a:ext>
                </a:extLst>
              </a:tr>
              <a:tr h="2232907">
                <a:tc>
                  <a:txBody>
                    <a:bodyPr/>
                    <a:lstStyle/>
                    <a:p>
                      <a:pPr marL="457200" algn="r">
                        <a:lnSpc>
                          <a:spcPct val="150000"/>
                        </a:lnSpc>
                        <a:spcAft>
                          <a:spcPts val="0"/>
                        </a:spcAft>
                      </a:pP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Jumlah</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transaksi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tidak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puas</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mencapai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333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transaksi</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Sedangkan</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yang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dinilai</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netral</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ada</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238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transaksi</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Meskipun</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ini</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hanya</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mencakup</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2-3%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dari</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keseluruhan</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komposisi</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angka</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ini</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tetap</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merupakan</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celah</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terhadap</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revenue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perusahaan</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endParaRPr lang="en-ID" sz="1800" b="0" i="0" dirty="0">
                        <a:effectLst/>
                        <a:latin typeface="Open Sans" panose="020B0606030504020204" pitchFamily="34" charset="0"/>
                        <a:ea typeface="Open Sans" panose="020B0606030504020204" pitchFamily="34" charset="0"/>
                        <a:cs typeface="Open Sans" panose="020B0606030504020204" pitchFamily="34" charset="0"/>
                      </a:endParaRPr>
                    </a:p>
                    <a:p>
                      <a:pPr marL="457200" algn="l">
                        <a:lnSpc>
                          <a:spcPct val="150000"/>
                        </a:lnSpc>
                        <a:spcAft>
                          <a:spcPts val="0"/>
                        </a:spcAft>
                      </a:pPr>
                      <a:endParaRPr lang="en-ID" sz="1800" b="0" i="0" dirty="0">
                        <a:effectLst/>
                        <a:latin typeface="Open Sans" panose="020B0606030504020204" pitchFamily="34" charset="0"/>
                        <a:ea typeface="Open Sans" panose="020B0606030504020204" pitchFamily="34" charset="0"/>
                        <a:cs typeface="Open Sans" panose="020B0606030504020204" pitchFamily="34" charset="0"/>
                      </a:endParaRPr>
                    </a:p>
                    <a:p>
                      <a:pPr marL="342900" lvl="0" indent="-342900" algn="l">
                        <a:lnSpc>
                          <a:spcPct val="150000"/>
                        </a:lnSpc>
                        <a:spcAft>
                          <a:spcPts val="0"/>
                        </a:spcAft>
                        <a:buFont typeface="+mj-lt"/>
                        <a:buAutoNum type="arabicPeriod"/>
                      </a:pP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UNDERSTAND ] -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Perlu</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menemukan</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field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kategori</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yang paling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sering</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dibahas</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secara</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solidFill>
                            <a:srgbClr val="000000"/>
                          </a:solidFill>
                          <a:effectLst/>
                          <a:latin typeface="Open Sans" panose="020B0606030504020204" pitchFamily="34" charset="0"/>
                          <a:ea typeface="Open Sans" panose="020B0606030504020204" pitchFamily="34" charset="0"/>
                          <a:cs typeface="Open Sans" panose="020B0606030504020204" pitchFamily="34" charset="0"/>
                        </a:rPr>
                        <a:t>negatif</a:t>
                      </a:r>
                      <a:r>
                        <a:rPr lang="en-ID" sz="1800" b="0" i="0" dirty="0">
                          <a:solidFill>
                            <a:srgbClr val="000000"/>
                          </a:solidFill>
                          <a:effectLst/>
                          <a:latin typeface="Open Sans" panose="020B0606030504020204" pitchFamily="34" charset="0"/>
                          <a:ea typeface="Open Sans" panose="020B0606030504020204" pitchFamily="34" charset="0"/>
                          <a:cs typeface="Open Sans" panose="020B0606030504020204" pitchFamily="34" charset="0"/>
                        </a:rPr>
                        <a:t>.</a:t>
                      </a:r>
                      <a:endParaRPr lang="en-ID" sz="1800" b="0" i="0" dirty="0">
                        <a:effectLst/>
                        <a:latin typeface="Open Sans" panose="020B0606030504020204" pitchFamily="34" charset="0"/>
                        <a:ea typeface="Open Sans" panose="020B0606030504020204" pitchFamily="34" charset="0"/>
                        <a:cs typeface="Open Sans" panose="020B0606030504020204" pitchFamily="34" charset="0"/>
                      </a:endParaRPr>
                    </a:p>
                    <a:p>
                      <a:pPr marL="457200" algn="r">
                        <a:lnSpc>
                          <a:spcPct val="150000"/>
                        </a:lnSpc>
                        <a:spcAft>
                          <a:spcPts val="0"/>
                        </a:spcAft>
                      </a:pP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p>
                  </a:txBody>
                  <a:tcPr marL="68580" marR="68580" marT="0" marB="0">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56297468"/>
                  </a:ext>
                </a:extLst>
              </a:tr>
            </a:tbl>
          </a:graphicData>
        </a:graphic>
      </p:graphicFrame>
    </p:spTree>
    <p:extLst>
      <p:ext uri="{BB962C8B-B14F-4D97-AF65-F5344CB8AC3E}">
        <p14:creationId xmlns:p14="http://schemas.microsoft.com/office/powerpoint/2010/main" val="257787029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BAFCB48-B040-4F1B-BA75-8502C615E166}"/>
              </a:ext>
            </a:extLst>
          </p:cNvPr>
          <p:cNvPicPr>
            <a:picLocks noGrp="1" noChangeAspect="1"/>
          </p:cNvPicPr>
          <p:nvPr>
            <p:ph type="pic" sz="quarter" idx="14"/>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Blur/>
                    </a14:imgEffect>
                  </a14:imgLayer>
                </a14:imgProps>
              </a:ext>
            </a:extLst>
          </a:blip>
          <a:srcRect l="22541" r="22541"/>
          <a:stretch>
            <a:fillRect/>
          </a:stretch>
        </p:blipFill>
        <p:spPr>
          <a:xfrm>
            <a:off x="5999373" y="0"/>
            <a:ext cx="6222790" cy="6858000"/>
          </a:xfrm>
        </p:spPr>
      </p:pic>
      <p:sp>
        <p:nvSpPr>
          <p:cNvPr id="5" name="Title 4"/>
          <p:cNvSpPr>
            <a:spLocks noGrp="1"/>
          </p:cNvSpPr>
          <p:nvPr>
            <p:ph type="ctrTitle"/>
          </p:nvPr>
        </p:nvSpPr>
        <p:spPr/>
        <p:txBody>
          <a:bodyPr/>
          <a:lstStyle/>
          <a:p>
            <a:r>
              <a:rPr lang="en-US" dirty="0"/>
              <a:t>PROFILE</a:t>
            </a:r>
          </a:p>
        </p:txBody>
      </p:sp>
      <p:sp>
        <p:nvSpPr>
          <p:cNvPr id="34" name="Rectangle 33"/>
          <p:cNvSpPr/>
          <p:nvPr/>
        </p:nvSpPr>
        <p:spPr>
          <a:xfrm>
            <a:off x="3" y="4683989"/>
            <a:ext cx="5518012" cy="1726899"/>
          </a:xfrm>
          <a:prstGeom prst="rect">
            <a:avLst/>
          </a:prstGeom>
          <a:solidFill>
            <a:schemeClr val="tx1">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2" name="Subtitle 3"/>
          <p:cNvSpPr txBox="1">
            <a:spLocks/>
          </p:cNvSpPr>
          <p:nvPr/>
        </p:nvSpPr>
        <p:spPr>
          <a:xfrm>
            <a:off x="408740" y="5246882"/>
            <a:ext cx="2322073" cy="1081460"/>
          </a:xfrm>
          <a:prstGeom prst="rect">
            <a:avLst/>
          </a:prstGeom>
        </p:spPr>
        <p:txBody>
          <a:bodyPr vert="horz" lIns="121920" tIns="60960" rIns="121920" bIns="60960" rtlCol="0">
            <a:normAutofit fontScale="92500" lnSpcReduction="20000"/>
          </a:bodyPr>
          <a:lstStyle>
            <a:lvl1pPr marL="0" indent="0" algn="l" defTabSz="457200" rtl="0" eaLnBrk="1" latinLnBrk="0" hangingPunct="1">
              <a:lnSpc>
                <a:spcPct val="120000"/>
              </a:lnSpc>
              <a:spcBef>
                <a:spcPct val="20000"/>
              </a:spcBef>
              <a:buFont typeface="Arial"/>
              <a:buNone/>
              <a:defRPr sz="800" kern="1200">
                <a:solidFill>
                  <a:schemeClr val="tx1">
                    <a:tint val="75000"/>
                  </a:schemeClr>
                </a:solidFill>
                <a:latin typeface="Open Sans"/>
                <a:ea typeface="+mn-ea"/>
                <a:cs typeface="Open Sans"/>
              </a:defRPr>
            </a:lvl1pPr>
            <a:lvl2pPr marL="4572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2pPr>
            <a:lvl3pPr marL="9144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3pPr>
            <a:lvl4pPr marL="13716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4pPr>
            <a:lvl5pPr marL="18288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333" b="1" dirty="0">
                <a:solidFill>
                  <a:schemeClr val="tx1"/>
                </a:solidFill>
              </a:rPr>
              <a:t>2018 - 2019</a:t>
            </a:r>
          </a:p>
          <a:p>
            <a:r>
              <a:rPr lang="en-US" sz="1067" b="1" dirty="0">
                <a:solidFill>
                  <a:schemeClr val="tx1"/>
                </a:solidFill>
              </a:rPr>
              <a:t>UI/UX Designer</a:t>
            </a:r>
          </a:p>
          <a:p>
            <a:r>
              <a:rPr lang="en-US" dirty="0">
                <a:solidFill>
                  <a:schemeClr val="tx1"/>
                </a:solidFill>
              </a:rPr>
              <a:t>Doing Do the designer role especially as the UI/UX Designer and front-end Dev in </a:t>
            </a:r>
            <a:r>
              <a:rPr lang="en-US" b="1" dirty="0">
                <a:solidFill>
                  <a:schemeClr val="tx1"/>
                </a:solidFill>
              </a:rPr>
              <a:t>Energeek.co.id</a:t>
            </a:r>
            <a:r>
              <a:rPr lang="en-US" dirty="0">
                <a:solidFill>
                  <a:schemeClr val="tx1"/>
                </a:solidFill>
              </a:rPr>
              <a:t>. Complete product grand design from the idea, wireframe, into Hi-Fi prototype and deliver it to software Dev to gain best experience. </a:t>
            </a:r>
          </a:p>
        </p:txBody>
      </p:sp>
      <p:sp>
        <p:nvSpPr>
          <p:cNvPr id="13" name="Subtitle 3"/>
          <p:cNvSpPr txBox="1">
            <a:spLocks/>
          </p:cNvSpPr>
          <p:nvPr/>
        </p:nvSpPr>
        <p:spPr>
          <a:xfrm>
            <a:off x="402764" y="4872833"/>
            <a:ext cx="3356616" cy="381417"/>
          </a:xfrm>
          <a:prstGeom prst="rect">
            <a:avLst/>
          </a:prstGeom>
        </p:spPr>
        <p:txBody>
          <a:bodyPr vert="horz" lIns="121920" tIns="60960" rIns="121920" bIns="60960" rtlCol="0" anchor="b">
            <a:noAutofit/>
          </a:bodyPr>
          <a:lstStyle>
            <a:lvl1pPr marL="0" indent="0" algn="l" defTabSz="457200" rtl="0" eaLnBrk="1" latinLnBrk="0" hangingPunct="1">
              <a:lnSpc>
                <a:spcPct val="120000"/>
              </a:lnSpc>
              <a:spcBef>
                <a:spcPct val="20000"/>
              </a:spcBef>
              <a:buFont typeface="Arial"/>
              <a:buNone/>
              <a:defRPr sz="800" kern="1200">
                <a:solidFill>
                  <a:schemeClr val="tx1">
                    <a:tint val="75000"/>
                  </a:schemeClr>
                </a:solidFill>
                <a:latin typeface="Open Sans"/>
                <a:ea typeface="+mn-ea"/>
                <a:cs typeface="Open Sans"/>
              </a:defRPr>
            </a:lvl1pPr>
            <a:lvl2pPr marL="4572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2pPr>
            <a:lvl3pPr marL="9144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3pPr>
            <a:lvl4pPr marL="13716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4pPr>
            <a:lvl5pPr marL="18288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600" b="1" dirty="0">
                <a:solidFill>
                  <a:schemeClr val="tx1"/>
                </a:solidFill>
              </a:rPr>
              <a:t>EXPERIENCES</a:t>
            </a:r>
          </a:p>
        </p:txBody>
      </p:sp>
      <p:sp>
        <p:nvSpPr>
          <p:cNvPr id="14" name="Subtitle 3"/>
          <p:cNvSpPr txBox="1">
            <a:spLocks/>
          </p:cNvSpPr>
          <p:nvPr/>
        </p:nvSpPr>
        <p:spPr>
          <a:xfrm>
            <a:off x="6352623" y="4711482"/>
            <a:ext cx="5540962" cy="1414199"/>
          </a:xfrm>
          <a:prstGeom prst="rect">
            <a:avLst/>
          </a:prstGeom>
        </p:spPr>
        <p:txBody>
          <a:bodyPr vert="horz" lIns="121920" tIns="60960" rIns="121920" bIns="60960" rtlCol="0">
            <a:normAutofit/>
          </a:bodyPr>
          <a:lstStyle>
            <a:lvl1pPr marL="0" indent="0" algn="l" defTabSz="457200" rtl="0" eaLnBrk="1" latinLnBrk="0" hangingPunct="1">
              <a:lnSpc>
                <a:spcPct val="120000"/>
              </a:lnSpc>
              <a:spcBef>
                <a:spcPct val="20000"/>
              </a:spcBef>
              <a:buFont typeface="Arial"/>
              <a:buNone/>
              <a:defRPr sz="800" kern="1200">
                <a:solidFill>
                  <a:schemeClr val="tx1">
                    <a:tint val="75000"/>
                  </a:schemeClr>
                </a:solidFill>
                <a:latin typeface="Open Sans"/>
                <a:ea typeface="+mn-ea"/>
                <a:cs typeface="Open Sans"/>
              </a:defRPr>
            </a:lvl1pPr>
            <a:lvl2pPr marL="4572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2pPr>
            <a:lvl3pPr marL="9144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3pPr>
            <a:lvl4pPr marL="13716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4pPr>
            <a:lvl5pPr marL="18288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1400" dirty="0">
                <a:solidFill>
                  <a:schemeClr val="bg1"/>
                </a:solidFill>
              </a:rPr>
              <a:t>Analisa data </a:t>
            </a:r>
            <a:r>
              <a:rPr lang="en-US" sz="1400" dirty="0" err="1">
                <a:solidFill>
                  <a:schemeClr val="bg1"/>
                </a:solidFill>
              </a:rPr>
              <a:t>transaksi</a:t>
            </a:r>
            <a:r>
              <a:rPr lang="en-US" sz="1400" dirty="0">
                <a:solidFill>
                  <a:schemeClr val="bg1"/>
                </a:solidFill>
              </a:rPr>
              <a:t> </a:t>
            </a:r>
            <a:r>
              <a:rPr lang="en-US" sz="1400" dirty="0" err="1">
                <a:solidFill>
                  <a:schemeClr val="bg1"/>
                </a:solidFill>
              </a:rPr>
              <a:t>sewa</a:t>
            </a:r>
            <a:r>
              <a:rPr lang="en-US" sz="1400" dirty="0">
                <a:solidFill>
                  <a:schemeClr val="bg1"/>
                </a:solidFill>
              </a:rPr>
              <a:t> </a:t>
            </a:r>
            <a:r>
              <a:rPr lang="en-US" sz="1400" dirty="0" err="1">
                <a:solidFill>
                  <a:schemeClr val="bg1"/>
                </a:solidFill>
              </a:rPr>
              <a:t>pakaian</a:t>
            </a:r>
            <a:r>
              <a:rPr lang="en-US" sz="1400" dirty="0">
                <a:solidFill>
                  <a:schemeClr val="bg1"/>
                </a:solidFill>
              </a:rPr>
              <a:t> online </a:t>
            </a:r>
            <a:r>
              <a:rPr lang="en-US" sz="1400" dirty="0" err="1">
                <a:solidFill>
                  <a:schemeClr val="bg1"/>
                </a:solidFill>
              </a:rPr>
              <a:t>berdasarkan</a:t>
            </a:r>
            <a:r>
              <a:rPr lang="en-US" sz="1400" dirty="0">
                <a:solidFill>
                  <a:schemeClr val="bg1"/>
                </a:solidFill>
              </a:rPr>
              <a:t> feedback review, rating, dan fit. Serta </a:t>
            </a:r>
            <a:r>
              <a:rPr lang="en-US" sz="1400" dirty="0" err="1">
                <a:solidFill>
                  <a:schemeClr val="bg1"/>
                </a:solidFill>
              </a:rPr>
              <a:t>pembuatan</a:t>
            </a:r>
            <a:r>
              <a:rPr lang="en-US" sz="1400" dirty="0">
                <a:solidFill>
                  <a:schemeClr val="bg1"/>
                </a:solidFill>
              </a:rPr>
              <a:t> </a:t>
            </a:r>
            <a:r>
              <a:rPr lang="en-US" sz="1400" dirty="0" err="1">
                <a:solidFill>
                  <a:schemeClr val="bg1"/>
                </a:solidFill>
              </a:rPr>
              <a:t>sistem</a:t>
            </a:r>
            <a:r>
              <a:rPr lang="en-US" sz="1400" dirty="0">
                <a:solidFill>
                  <a:schemeClr val="bg1"/>
                </a:solidFill>
              </a:rPr>
              <a:t> </a:t>
            </a:r>
            <a:r>
              <a:rPr lang="en-US" sz="1400" dirty="0" err="1">
                <a:solidFill>
                  <a:schemeClr val="bg1"/>
                </a:solidFill>
              </a:rPr>
              <a:t>rekomendasi</a:t>
            </a:r>
            <a:r>
              <a:rPr lang="en-US" sz="1400" dirty="0">
                <a:solidFill>
                  <a:schemeClr val="bg1"/>
                </a:solidFill>
              </a:rPr>
              <a:t> item </a:t>
            </a:r>
            <a:r>
              <a:rPr lang="en-US" sz="1400" dirty="0" err="1">
                <a:solidFill>
                  <a:schemeClr val="bg1"/>
                </a:solidFill>
              </a:rPr>
              <a:t>pakaian</a:t>
            </a:r>
            <a:r>
              <a:rPr lang="en-US" sz="1400" dirty="0">
                <a:solidFill>
                  <a:schemeClr val="bg1"/>
                </a:solidFill>
              </a:rPr>
              <a:t> </a:t>
            </a:r>
            <a:r>
              <a:rPr lang="en-US" sz="1400" dirty="0" err="1">
                <a:solidFill>
                  <a:schemeClr val="bg1"/>
                </a:solidFill>
              </a:rPr>
              <a:t>berdasarkan</a:t>
            </a:r>
            <a:r>
              <a:rPr lang="en-US" sz="1400" dirty="0">
                <a:solidFill>
                  <a:schemeClr val="bg1"/>
                </a:solidFill>
              </a:rPr>
              <a:t> </a:t>
            </a:r>
            <a:r>
              <a:rPr lang="en-US" sz="1400" dirty="0" err="1">
                <a:solidFill>
                  <a:schemeClr val="bg1"/>
                </a:solidFill>
              </a:rPr>
              <a:t>popularitas</a:t>
            </a:r>
            <a:r>
              <a:rPr lang="en-US" sz="1400" dirty="0">
                <a:solidFill>
                  <a:schemeClr val="bg1"/>
                </a:solidFill>
              </a:rPr>
              <a:t> dan </a:t>
            </a:r>
            <a:r>
              <a:rPr lang="en-US" sz="1400" dirty="0" err="1">
                <a:solidFill>
                  <a:schemeClr val="bg1"/>
                </a:solidFill>
              </a:rPr>
              <a:t>kecocokan</a:t>
            </a:r>
            <a:r>
              <a:rPr lang="en-US" sz="1400" dirty="0">
                <a:solidFill>
                  <a:schemeClr val="bg1"/>
                </a:solidFill>
              </a:rPr>
              <a:t> </a:t>
            </a:r>
            <a:r>
              <a:rPr lang="en-US" sz="1400" dirty="0" err="1">
                <a:solidFill>
                  <a:schemeClr val="bg1"/>
                </a:solidFill>
              </a:rPr>
              <a:t>dengan</a:t>
            </a:r>
            <a:r>
              <a:rPr lang="en-US" sz="1400" dirty="0">
                <a:solidFill>
                  <a:schemeClr val="bg1"/>
                </a:solidFill>
              </a:rPr>
              <a:t> customer.</a:t>
            </a:r>
          </a:p>
        </p:txBody>
      </p:sp>
      <p:sp>
        <p:nvSpPr>
          <p:cNvPr id="15" name="Subtitle 3"/>
          <p:cNvSpPr txBox="1">
            <a:spLocks/>
          </p:cNvSpPr>
          <p:nvPr/>
        </p:nvSpPr>
        <p:spPr>
          <a:xfrm>
            <a:off x="6248652" y="1399801"/>
            <a:ext cx="5540963" cy="3135645"/>
          </a:xfrm>
          <a:prstGeom prst="rect">
            <a:avLst/>
          </a:prstGeom>
        </p:spPr>
        <p:txBody>
          <a:bodyPr vert="horz" lIns="121920" tIns="60960" rIns="121920" bIns="60960" rtlCol="0" anchor="b">
            <a:noAutofit/>
          </a:bodyPr>
          <a:lstStyle>
            <a:lvl1pPr marL="0" indent="0" algn="l" defTabSz="457200" rtl="0" eaLnBrk="1" latinLnBrk="0" hangingPunct="1">
              <a:lnSpc>
                <a:spcPct val="120000"/>
              </a:lnSpc>
              <a:spcBef>
                <a:spcPct val="20000"/>
              </a:spcBef>
              <a:buFont typeface="Arial"/>
              <a:buNone/>
              <a:defRPr sz="800" kern="1200">
                <a:solidFill>
                  <a:schemeClr val="tx1">
                    <a:tint val="75000"/>
                  </a:schemeClr>
                </a:solidFill>
                <a:latin typeface="Open Sans"/>
                <a:ea typeface="+mn-ea"/>
                <a:cs typeface="Open Sans"/>
              </a:defRPr>
            </a:lvl1pPr>
            <a:lvl2pPr marL="4572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2pPr>
            <a:lvl3pPr marL="9144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3pPr>
            <a:lvl4pPr marL="13716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4pPr>
            <a:lvl5pPr marL="18288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a:r>
              <a:rPr lang="en-US" sz="3200" b="1" dirty="0">
                <a:solidFill>
                  <a:schemeClr val="bg1"/>
                </a:solidFill>
              </a:rPr>
              <a:t>FEEDBACK ANALYSIS &amp;</a:t>
            </a:r>
            <a:br>
              <a:rPr lang="en-US" sz="3200" b="1" dirty="0">
                <a:solidFill>
                  <a:schemeClr val="bg1"/>
                </a:solidFill>
              </a:rPr>
            </a:br>
            <a:r>
              <a:rPr lang="en-US" sz="3200" b="1" dirty="0">
                <a:solidFill>
                  <a:schemeClr val="bg1"/>
                </a:solidFill>
              </a:rPr>
              <a:t>ITEM SIZE CLOTHING RECOMMENDATION</a:t>
            </a:r>
            <a:br>
              <a:rPr lang="en-US" sz="3200" b="1" dirty="0">
                <a:solidFill>
                  <a:schemeClr val="bg1"/>
                </a:solidFill>
              </a:rPr>
            </a:br>
            <a:endParaRPr lang="en-US" sz="3200" b="1" dirty="0">
              <a:solidFill>
                <a:schemeClr val="bg1"/>
              </a:solidFill>
            </a:endParaRPr>
          </a:p>
        </p:txBody>
      </p:sp>
      <p:sp>
        <p:nvSpPr>
          <p:cNvPr id="46" name="Subtitle 3"/>
          <p:cNvSpPr txBox="1">
            <a:spLocks/>
          </p:cNvSpPr>
          <p:nvPr/>
        </p:nvSpPr>
        <p:spPr>
          <a:xfrm>
            <a:off x="2971812" y="5246882"/>
            <a:ext cx="2470237" cy="1081460"/>
          </a:xfrm>
          <a:prstGeom prst="rect">
            <a:avLst/>
          </a:prstGeom>
        </p:spPr>
        <p:txBody>
          <a:bodyPr vert="horz" lIns="121920" tIns="60960" rIns="121920" bIns="60960" rtlCol="0">
            <a:normAutofit fontScale="92500" lnSpcReduction="20000"/>
          </a:bodyPr>
          <a:lstStyle>
            <a:lvl1pPr marL="0" indent="0" algn="l" defTabSz="457200" rtl="0" eaLnBrk="1" latinLnBrk="0" hangingPunct="1">
              <a:lnSpc>
                <a:spcPct val="120000"/>
              </a:lnSpc>
              <a:spcBef>
                <a:spcPct val="20000"/>
              </a:spcBef>
              <a:buFont typeface="Arial"/>
              <a:buNone/>
              <a:defRPr sz="800" kern="1200">
                <a:solidFill>
                  <a:schemeClr val="tx1">
                    <a:tint val="75000"/>
                  </a:schemeClr>
                </a:solidFill>
                <a:latin typeface="Open Sans"/>
                <a:ea typeface="+mn-ea"/>
                <a:cs typeface="Open Sans"/>
              </a:defRPr>
            </a:lvl1pPr>
            <a:lvl2pPr marL="4572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2pPr>
            <a:lvl3pPr marL="9144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3pPr>
            <a:lvl4pPr marL="13716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4pPr>
            <a:lvl5pPr marL="18288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333" b="1" dirty="0">
                <a:solidFill>
                  <a:schemeClr val="tx1"/>
                </a:solidFill>
              </a:rPr>
              <a:t>2018</a:t>
            </a:r>
          </a:p>
          <a:p>
            <a:r>
              <a:rPr lang="en-US" sz="1067" b="1" dirty="0">
                <a:solidFill>
                  <a:schemeClr val="tx1"/>
                </a:solidFill>
              </a:rPr>
              <a:t>Software Engineer Intern</a:t>
            </a:r>
          </a:p>
          <a:p>
            <a:r>
              <a:rPr lang="en-US" dirty="0">
                <a:solidFill>
                  <a:schemeClr val="tx1"/>
                </a:solidFill>
              </a:rPr>
              <a:t>12 weeks software developer intern working in </a:t>
            </a:r>
            <a:r>
              <a:rPr lang="en-US" dirty="0" err="1">
                <a:solidFill>
                  <a:schemeClr val="tx1"/>
                </a:solidFill>
              </a:rPr>
              <a:t>angularJS</a:t>
            </a:r>
            <a:r>
              <a:rPr lang="en-US" dirty="0">
                <a:solidFill>
                  <a:schemeClr val="tx1"/>
                </a:solidFill>
              </a:rPr>
              <a:t> and Activiti Alfresco platform. I worked with internal team of </a:t>
            </a:r>
            <a:r>
              <a:rPr lang="en-US" b="1" dirty="0" err="1">
                <a:solidFill>
                  <a:schemeClr val="tx1"/>
                </a:solidFill>
              </a:rPr>
              <a:t>PT.Indonesia</a:t>
            </a:r>
            <a:r>
              <a:rPr lang="en-US" b="1" dirty="0">
                <a:solidFill>
                  <a:schemeClr val="tx1"/>
                </a:solidFill>
              </a:rPr>
              <a:t> </a:t>
            </a:r>
            <a:r>
              <a:rPr lang="en-US" b="1" dirty="0" err="1">
                <a:solidFill>
                  <a:schemeClr val="tx1"/>
                </a:solidFill>
              </a:rPr>
              <a:t>Comnets</a:t>
            </a:r>
            <a:r>
              <a:rPr lang="en-US" b="1" dirty="0">
                <a:solidFill>
                  <a:schemeClr val="tx1"/>
                </a:solidFill>
              </a:rPr>
              <a:t> Plus</a:t>
            </a:r>
            <a:r>
              <a:rPr lang="en-US" dirty="0">
                <a:solidFill>
                  <a:schemeClr val="tx1"/>
                </a:solidFill>
              </a:rPr>
              <a:t>. Daily job communication with the team, </a:t>
            </a:r>
            <a:r>
              <a:rPr lang="en-US" dirty="0" err="1">
                <a:solidFill>
                  <a:schemeClr val="tx1"/>
                </a:solidFill>
              </a:rPr>
              <a:t>bussiness</a:t>
            </a:r>
            <a:r>
              <a:rPr lang="en-US" dirty="0">
                <a:solidFill>
                  <a:schemeClr val="tx1"/>
                </a:solidFill>
              </a:rPr>
              <a:t> analyst, PM</a:t>
            </a:r>
          </a:p>
        </p:txBody>
      </p:sp>
      <p:cxnSp>
        <p:nvCxnSpPr>
          <p:cNvPr id="43" name="Straight Connector 42"/>
          <p:cNvCxnSpPr/>
          <p:nvPr/>
        </p:nvCxnSpPr>
        <p:spPr>
          <a:xfrm>
            <a:off x="2838487" y="5375688"/>
            <a:ext cx="0" cy="1016464"/>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5518015" y="5383636"/>
            <a:ext cx="0" cy="1016464"/>
          </a:xfrm>
          <a:prstGeom prst="line">
            <a:avLst/>
          </a:prstGeom>
          <a:ln w="3175" cmpd="sng">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sp>
        <p:nvSpPr>
          <p:cNvPr id="61" name="Subtitle 3"/>
          <p:cNvSpPr txBox="1">
            <a:spLocks/>
          </p:cNvSpPr>
          <p:nvPr/>
        </p:nvSpPr>
        <p:spPr>
          <a:xfrm>
            <a:off x="415546" y="2885234"/>
            <a:ext cx="3601935" cy="893913"/>
          </a:xfrm>
          <a:prstGeom prst="rect">
            <a:avLst/>
          </a:prstGeom>
        </p:spPr>
        <p:txBody>
          <a:bodyPr vert="horz" lIns="121920" tIns="60960" rIns="121920" bIns="60960" rtlCol="0">
            <a:normAutofit/>
          </a:bodyPr>
          <a:lstStyle>
            <a:lvl1pPr marL="0" indent="0" algn="l" defTabSz="457200" rtl="0" eaLnBrk="1" latinLnBrk="0" hangingPunct="1">
              <a:lnSpc>
                <a:spcPct val="120000"/>
              </a:lnSpc>
              <a:spcBef>
                <a:spcPct val="20000"/>
              </a:spcBef>
              <a:buFont typeface="Arial"/>
              <a:buNone/>
              <a:defRPr sz="800" kern="1200">
                <a:solidFill>
                  <a:schemeClr val="tx1">
                    <a:tint val="75000"/>
                  </a:schemeClr>
                </a:solidFill>
                <a:latin typeface="Open Sans"/>
                <a:ea typeface="+mn-ea"/>
                <a:cs typeface="Open Sans"/>
              </a:defRPr>
            </a:lvl1pPr>
            <a:lvl2pPr marL="4572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2pPr>
            <a:lvl3pPr marL="9144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3pPr>
            <a:lvl4pPr marL="13716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4pPr>
            <a:lvl5pPr marL="18288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67" b="1" dirty="0">
                <a:solidFill>
                  <a:schemeClr val="tx1"/>
                </a:solidFill>
              </a:rPr>
              <a:t>2015 – 2019 : Informatics Engineering - PENS</a:t>
            </a:r>
          </a:p>
          <a:p>
            <a:r>
              <a:rPr lang="en-US" dirty="0">
                <a:solidFill>
                  <a:schemeClr val="tx1"/>
                </a:solidFill>
              </a:rPr>
              <a:t>Learn about the fundamental of software development, programming logic, algorithm, and SCRUM as the software development life cycle. We also learn about AI, Machine learning, and Data Mining.</a:t>
            </a:r>
          </a:p>
        </p:txBody>
      </p:sp>
      <p:sp>
        <p:nvSpPr>
          <p:cNvPr id="62" name="Subtitle 3"/>
          <p:cNvSpPr txBox="1">
            <a:spLocks/>
          </p:cNvSpPr>
          <p:nvPr/>
        </p:nvSpPr>
        <p:spPr>
          <a:xfrm>
            <a:off x="415546" y="2536917"/>
            <a:ext cx="3601935" cy="381417"/>
          </a:xfrm>
          <a:prstGeom prst="rect">
            <a:avLst/>
          </a:prstGeom>
        </p:spPr>
        <p:txBody>
          <a:bodyPr vert="horz" lIns="121920" tIns="60960" rIns="121920" bIns="60960" rtlCol="0" anchor="b">
            <a:noAutofit/>
          </a:bodyPr>
          <a:lstStyle>
            <a:lvl1pPr marL="0" indent="0" algn="l" defTabSz="457200" rtl="0" eaLnBrk="1" latinLnBrk="0" hangingPunct="1">
              <a:lnSpc>
                <a:spcPct val="120000"/>
              </a:lnSpc>
              <a:spcBef>
                <a:spcPct val="20000"/>
              </a:spcBef>
              <a:buFont typeface="Arial"/>
              <a:buNone/>
              <a:defRPr sz="800" kern="1200">
                <a:solidFill>
                  <a:schemeClr val="tx1">
                    <a:tint val="75000"/>
                  </a:schemeClr>
                </a:solidFill>
                <a:latin typeface="Open Sans"/>
                <a:ea typeface="+mn-ea"/>
                <a:cs typeface="Open Sans"/>
              </a:defRPr>
            </a:lvl1pPr>
            <a:lvl2pPr marL="4572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2pPr>
            <a:lvl3pPr marL="9144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3pPr>
            <a:lvl4pPr marL="13716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4pPr>
            <a:lvl5pPr marL="18288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600" b="1" dirty="0">
                <a:solidFill>
                  <a:schemeClr val="tx1"/>
                </a:solidFill>
              </a:rPr>
              <a:t>EDUCATION</a:t>
            </a:r>
          </a:p>
        </p:txBody>
      </p:sp>
      <p:sp>
        <p:nvSpPr>
          <p:cNvPr id="49" name="Subtitle 3">
            <a:extLst>
              <a:ext uri="{FF2B5EF4-FFF2-40B4-BE49-F238E27FC236}">
                <a16:creationId xmlns:a16="http://schemas.microsoft.com/office/drawing/2014/main" id="{6BC6BC3C-782E-4577-B8B4-EF7B43BB1FF8}"/>
              </a:ext>
            </a:extLst>
          </p:cNvPr>
          <p:cNvSpPr txBox="1">
            <a:spLocks/>
          </p:cNvSpPr>
          <p:nvPr/>
        </p:nvSpPr>
        <p:spPr>
          <a:xfrm>
            <a:off x="421901" y="3737847"/>
            <a:ext cx="3601935" cy="797599"/>
          </a:xfrm>
          <a:prstGeom prst="rect">
            <a:avLst/>
          </a:prstGeom>
        </p:spPr>
        <p:txBody>
          <a:bodyPr vert="horz" lIns="121920" tIns="60960" rIns="121920" bIns="60960" rtlCol="0">
            <a:normAutofit/>
          </a:bodyPr>
          <a:lstStyle>
            <a:lvl1pPr marL="0" indent="0" algn="l" defTabSz="457200" rtl="0" eaLnBrk="1" latinLnBrk="0" hangingPunct="1">
              <a:lnSpc>
                <a:spcPct val="120000"/>
              </a:lnSpc>
              <a:spcBef>
                <a:spcPct val="20000"/>
              </a:spcBef>
              <a:buFont typeface="Arial"/>
              <a:buNone/>
              <a:defRPr sz="800" kern="1200">
                <a:solidFill>
                  <a:schemeClr val="tx1">
                    <a:tint val="75000"/>
                  </a:schemeClr>
                </a:solidFill>
                <a:latin typeface="Open Sans"/>
                <a:ea typeface="+mn-ea"/>
                <a:cs typeface="Open Sans"/>
              </a:defRPr>
            </a:lvl1pPr>
            <a:lvl2pPr marL="4572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2pPr>
            <a:lvl3pPr marL="9144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3pPr>
            <a:lvl4pPr marL="13716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4pPr>
            <a:lvl5pPr marL="18288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1067" b="1" dirty="0">
                <a:solidFill>
                  <a:schemeClr val="tx1"/>
                </a:solidFill>
              </a:rPr>
              <a:t>2019 : FGA </a:t>
            </a:r>
            <a:r>
              <a:rPr lang="en-US" sz="1067" b="1" dirty="0" err="1">
                <a:solidFill>
                  <a:schemeClr val="tx1"/>
                </a:solidFill>
              </a:rPr>
              <a:t>Digitalent</a:t>
            </a:r>
            <a:r>
              <a:rPr lang="en-US" sz="1067" b="1" dirty="0">
                <a:solidFill>
                  <a:schemeClr val="tx1"/>
                </a:solidFill>
              </a:rPr>
              <a:t> - </a:t>
            </a:r>
            <a:r>
              <a:rPr lang="en-US" sz="1067" b="1" dirty="0" err="1">
                <a:solidFill>
                  <a:schemeClr val="tx1"/>
                </a:solidFill>
              </a:rPr>
              <a:t>Kemenkominfo</a:t>
            </a:r>
            <a:endParaRPr lang="en-US" sz="1067" b="1" dirty="0">
              <a:solidFill>
                <a:schemeClr val="tx1"/>
              </a:solidFill>
            </a:endParaRPr>
          </a:p>
          <a:p>
            <a:r>
              <a:rPr lang="en-US" dirty="0">
                <a:solidFill>
                  <a:schemeClr val="tx1"/>
                </a:solidFill>
              </a:rPr>
              <a:t>2 months course learning about artificial intelligence and its application through class lectures and hands-on practice.</a:t>
            </a:r>
          </a:p>
        </p:txBody>
      </p:sp>
      <p:sp>
        <p:nvSpPr>
          <p:cNvPr id="51" name="Subtitle 3">
            <a:extLst>
              <a:ext uri="{FF2B5EF4-FFF2-40B4-BE49-F238E27FC236}">
                <a16:creationId xmlns:a16="http://schemas.microsoft.com/office/drawing/2014/main" id="{CA68F7F6-B2E0-48D9-8941-FC61D9844ADB}"/>
              </a:ext>
            </a:extLst>
          </p:cNvPr>
          <p:cNvSpPr txBox="1">
            <a:spLocks/>
          </p:cNvSpPr>
          <p:nvPr/>
        </p:nvSpPr>
        <p:spPr>
          <a:xfrm>
            <a:off x="390407" y="1717404"/>
            <a:ext cx="5540963" cy="647943"/>
          </a:xfrm>
          <a:prstGeom prst="rect">
            <a:avLst/>
          </a:prstGeom>
        </p:spPr>
        <p:txBody>
          <a:bodyPr vert="horz" lIns="121920" tIns="60960" rIns="121920" bIns="60960" rtlCol="0" anchor="b">
            <a:noAutofit/>
          </a:bodyPr>
          <a:lstStyle>
            <a:lvl1pPr marL="0" indent="0" algn="l" defTabSz="457200" rtl="0" eaLnBrk="1" latinLnBrk="0" hangingPunct="1">
              <a:lnSpc>
                <a:spcPct val="120000"/>
              </a:lnSpc>
              <a:spcBef>
                <a:spcPct val="20000"/>
              </a:spcBef>
              <a:buFont typeface="Arial"/>
              <a:buNone/>
              <a:defRPr sz="800" kern="1200">
                <a:solidFill>
                  <a:schemeClr val="tx1">
                    <a:tint val="75000"/>
                  </a:schemeClr>
                </a:solidFill>
                <a:latin typeface="Open Sans"/>
                <a:ea typeface="+mn-ea"/>
                <a:cs typeface="Open Sans"/>
              </a:defRPr>
            </a:lvl1pPr>
            <a:lvl2pPr marL="4572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2pPr>
            <a:lvl3pPr marL="9144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3pPr>
            <a:lvl4pPr marL="13716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4pPr>
            <a:lvl5pPr marL="1828800" indent="0" algn="ctr" defTabSz="457200" rtl="0" eaLnBrk="1" latinLnBrk="0" hangingPunct="1">
              <a:spcBef>
                <a:spcPct val="20000"/>
              </a:spcBef>
              <a:buFont typeface="Arial"/>
              <a:buNone/>
              <a:defRPr sz="800" kern="1200">
                <a:solidFill>
                  <a:schemeClr val="tx1">
                    <a:tint val="75000"/>
                  </a:schemeClr>
                </a:solidFill>
                <a:latin typeface="Helvetica"/>
                <a:ea typeface="+mn-ea"/>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800" b="1" dirty="0">
                <a:solidFill>
                  <a:schemeClr val="tx1"/>
                </a:solidFill>
              </a:rPr>
              <a:t>NADIA NINGTIAS</a:t>
            </a:r>
          </a:p>
        </p:txBody>
      </p:sp>
      <p:sp>
        <p:nvSpPr>
          <p:cNvPr id="54" name="Rectangle 53">
            <a:extLst>
              <a:ext uri="{FF2B5EF4-FFF2-40B4-BE49-F238E27FC236}">
                <a16:creationId xmlns:a16="http://schemas.microsoft.com/office/drawing/2014/main" id="{844EDC3B-F965-43E0-83A2-F54AFFC87E59}"/>
              </a:ext>
            </a:extLst>
          </p:cNvPr>
          <p:cNvSpPr/>
          <p:nvPr/>
        </p:nvSpPr>
        <p:spPr>
          <a:xfrm>
            <a:off x="636815" y="6506200"/>
            <a:ext cx="1757469" cy="147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5188497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par>
                          <p:cTn id="31" fill="hold">
                            <p:stCondLst>
                              <p:cond delay="400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4500"/>
                            </p:stCondLst>
                            <p:childTnLst>
                              <p:par>
                                <p:cTn id="36" presetID="10" presetClass="entr" presetSubtype="0" fill="hold" grpId="0"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par>
                          <p:cTn id="39" fill="hold">
                            <p:stCondLst>
                              <p:cond delay="5000"/>
                            </p:stCondLst>
                            <p:childTnLst>
                              <p:par>
                                <p:cTn id="40" presetID="10" presetClass="entr" presetSubtype="0" fill="hold" grpId="0" nodeType="after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2" grpId="0"/>
      <p:bldP spid="13" grpId="0"/>
      <p:bldP spid="14" grpId="0"/>
      <p:bldP spid="15" grpId="0"/>
      <p:bldP spid="46" grpId="0"/>
      <p:bldP spid="61" grpId="0"/>
      <p:bldP spid="62" grpId="0"/>
      <p:bldP spid="49" grpId="0"/>
      <p:bldP spid="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C5954E-D071-4B91-B8E7-5648FA6CDCA1}"/>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pic>
        <p:nvPicPr>
          <p:cNvPr id="3" name="Picture Placeholder 2">
            <a:extLst>
              <a:ext uri="{FF2B5EF4-FFF2-40B4-BE49-F238E27FC236}">
                <a16:creationId xmlns:a16="http://schemas.microsoft.com/office/drawing/2014/main" id="{4CFB988D-BDE8-43BE-AF16-94B37F7F48F7}"/>
              </a:ext>
            </a:extLst>
          </p:cNvPr>
          <p:cNvPicPr>
            <a:picLocks noGrp="1"/>
          </p:cNvPicPr>
          <p:nvPr>
            <p:ph type="pic" sz="quarter" idx="10"/>
          </p:nvPr>
        </p:nvPicPr>
        <p:blipFill rotWithShape="1">
          <a:blip r:embed="rId2">
            <a:duotone>
              <a:schemeClr val="accent1">
                <a:shade val="45000"/>
                <a:satMod val="135000"/>
              </a:schemeClr>
              <a:prstClr val="white"/>
            </a:duotone>
          </a:blip>
          <a:srcRect l="29509" t="22923" r="1649" b="13855"/>
          <a:stretch/>
        </p:blipFill>
        <p:spPr bwMode="auto">
          <a:xfrm>
            <a:off x="1544718" y="1338296"/>
            <a:ext cx="9102562" cy="4700017"/>
          </a:xfrm>
          <a:prstGeom prst="rect">
            <a:avLst/>
          </a:prstGeom>
          <a:ln w="76200">
            <a:noFill/>
          </a:ln>
          <a:effectLst>
            <a:outerShdw blurRad="711200" dist="38100" dir="5400000" sx="102000" sy="102000" algn="t" rotWithShape="0">
              <a:schemeClr val="tx1">
                <a:lumMod val="20000"/>
                <a:lumOff val="80000"/>
                <a:alpha val="40000"/>
              </a:schemeClr>
            </a:outerShdw>
          </a:effectLst>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D0560670-8906-49FC-B3FC-7CDD955F09D4}"/>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UNDERSTAND</a:t>
            </a:r>
          </a:p>
        </p:txBody>
      </p:sp>
      <p:pic>
        <p:nvPicPr>
          <p:cNvPr id="6" name="Picture 5">
            <a:extLst>
              <a:ext uri="{FF2B5EF4-FFF2-40B4-BE49-F238E27FC236}">
                <a16:creationId xmlns:a16="http://schemas.microsoft.com/office/drawing/2014/main" id="{5B22A203-658E-4DF7-8138-5E759A46F84D}"/>
              </a:ext>
            </a:extLst>
          </p:cNvPr>
          <p:cNvPicPr/>
          <p:nvPr/>
        </p:nvPicPr>
        <p:blipFill rotWithShape="1">
          <a:blip r:embed="rId3"/>
          <a:srcRect l="26747" t="37639" r="11653" b="58554"/>
          <a:stretch/>
        </p:blipFill>
        <p:spPr bwMode="auto">
          <a:xfrm>
            <a:off x="3571648" y="693241"/>
            <a:ext cx="6899632" cy="239661"/>
          </a:xfrm>
          <a:prstGeom prst="rect">
            <a:avLst/>
          </a:prstGeom>
          <a:ln w="76200">
            <a:noFill/>
          </a:ln>
          <a:extLst>
            <a:ext uri="{53640926-AAD7-44D8-BBD7-CCE9431645EC}">
              <a14:shadowObscured xmlns:a14="http://schemas.microsoft.com/office/drawing/2010/main"/>
            </a:ext>
          </a:extLst>
        </p:spPr>
      </p:pic>
      <p:sp>
        <p:nvSpPr>
          <p:cNvPr id="7" name="Rectangle 6">
            <a:extLst>
              <a:ext uri="{FF2B5EF4-FFF2-40B4-BE49-F238E27FC236}">
                <a16:creationId xmlns:a16="http://schemas.microsoft.com/office/drawing/2014/main" id="{091C8862-7E65-4BD2-B55B-99D29F55250E}"/>
              </a:ext>
            </a:extLst>
          </p:cNvPr>
          <p:cNvSpPr/>
          <p:nvPr/>
        </p:nvSpPr>
        <p:spPr>
          <a:xfrm>
            <a:off x="1308806" y="6093310"/>
            <a:ext cx="9574385" cy="369332"/>
          </a:xfrm>
          <a:prstGeom prst="rect">
            <a:avLst/>
          </a:prstGeom>
        </p:spPr>
        <p:txBody>
          <a:bodyPr wrap="square">
            <a:spAutoFit/>
          </a:bodyPr>
          <a:lstStyle/>
          <a:p>
            <a:pPr algn="ctr"/>
            <a:r>
              <a:rPr lang="en-ID" dirty="0"/>
              <a:t>6 </a:t>
            </a:r>
            <a:r>
              <a:rPr lang="en-ID" dirty="0" err="1"/>
              <a:t>dari</a:t>
            </a:r>
            <a:r>
              <a:rPr lang="en-ID" dirty="0"/>
              <a:t> 10 Kata </a:t>
            </a:r>
            <a:r>
              <a:rPr lang="en-ID" dirty="0" err="1"/>
              <a:t>Kunci</a:t>
            </a:r>
            <a:r>
              <a:rPr lang="en-ID" dirty="0"/>
              <a:t> Paling </a:t>
            </a:r>
            <a:r>
              <a:rPr lang="en-ID" dirty="0" err="1"/>
              <a:t>Dominan</a:t>
            </a:r>
            <a:r>
              <a:rPr lang="en-ID" dirty="0"/>
              <a:t> </a:t>
            </a:r>
            <a:r>
              <a:rPr lang="en-ID" dirty="0" err="1"/>
              <a:t>Berhubungan</a:t>
            </a:r>
            <a:r>
              <a:rPr lang="en-ID" dirty="0"/>
              <a:t> </a:t>
            </a:r>
            <a:r>
              <a:rPr lang="en-ID" dirty="0" err="1"/>
              <a:t>dengan</a:t>
            </a:r>
            <a:r>
              <a:rPr lang="en-ID" dirty="0"/>
              <a:t> Fit </a:t>
            </a:r>
            <a:r>
              <a:rPr lang="en-ID" dirty="0" err="1"/>
              <a:t>Pakaian</a:t>
            </a:r>
            <a:r>
              <a:rPr lang="en-ID" dirty="0"/>
              <a:t> </a:t>
            </a:r>
            <a:r>
              <a:rPr lang="en-ID" dirty="0" err="1"/>
              <a:t>Dengan</a:t>
            </a:r>
            <a:r>
              <a:rPr lang="en-ID" dirty="0"/>
              <a:t> Badan</a:t>
            </a:r>
          </a:p>
        </p:txBody>
      </p:sp>
    </p:spTree>
    <p:extLst>
      <p:ext uri="{BB962C8B-B14F-4D97-AF65-F5344CB8AC3E}">
        <p14:creationId xmlns:p14="http://schemas.microsoft.com/office/powerpoint/2010/main" val="3249084228"/>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77E4093-619C-4DF1-8892-7678B240AA8B}"/>
              </a:ext>
            </a:extLst>
          </p:cNvPr>
          <p:cNvGrpSpPr/>
          <p:nvPr/>
        </p:nvGrpSpPr>
        <p:grpSpPr>
          <a:xfrm>
            <a:off x="0" y="327736"/>
            <a:ext cx="3320716" cy="957092"/>
            <a:chOff x="0" y="327736"/>
            <a:chExt cx="3320716" cy="957092"/>
          </a:xfrm>
        </p:grpSpPr>
        <p:sp>
          <p:nvSpPr>
            <p:cNvPr id="9" name="Rectangle 8">
              <a:extLst>
                <a:ext uri="{FF2B5EF4-FFF2-40B4-BE49-F238E27FC236}">
                  <a16:creationId xmlns:a16="http://schemas.microsoft.com/office/drawing/2014/main" id="{0B8548C8-5D77-43DD-81FB-64565DAE6249}"/>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10" name="Title 4">
              <a:extLst>
                <a:ext uri="{FF2B5EF4-FFF2-40B4-BE49-F238E27FC236}">
                  <a16:creationId xmlns:a16="http://schemas.microsoft.com/office/drawing/2014/main" id="{C49E6BEE-06DB-4567-BBA3-C8F324957F66}"/>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UNDERSTAND</a:t>
              </a:r>
            </a:p>
          </p:txBody>
        </p:sp>
      </p:grpSp>
      <p:pic>
        <p:nvPicPr>
          <p:cNvPr id="3" name="Picture 2">
            <a:extLst>
              <a:ext uri="{FF2B5EF4-FFF2-40B4-BE49-F238E27FC236}">
                <a16:creationId xmlns:a16="http://schemas.microsoft.com/office/drawing/2014/main" id="{1CE0C307-B4A1-459D-91C4-956E584B2BCE}"/>
              </a:ext>
            </a:extLst>
          </p:cNvPr>
          <p:cNvPicPr/>
          <p:nvPr/>
        </p:nvPicPr>
        <p:blipFill rotWithShape="1">
          <a:blip r:embed="rId3"/>
          <a:srcRect l="26747" t="37639" r="11653" b="58554"/>
          <a:stretch/>
        </p:blipFill>
        <p:spPr bwMode="auto">
          <a:xfrm>
            <a:off x="1114679" y="1664208"/>
            <a:ext cx="6899632" cy="239661"/>
          </a:xfrm>
          <a:prstGeom prst="rect">
            <a:avLst/>
          </a:prstGeom>
          <a:ln w="76200">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7ACFE686-C1F7-46EF-BE7F-BBE3A930380C}"/>
              </a:ext>
            </a:extLst>
          </p:cNvPr>
          <p:cNvPicPr>
            <a:picLocks noChangeAspect="1"/>
          </p:cNvPicPr>
          <p:nvPr/>
        </p:nvPicPr>
        <p:blipFill rotWithShape="1">
          <a:blip r:embed="rId4"/>
          <a:srcRect l="47560" t="28987" r="5140" b="23187"/>
          <a:stretch/>
        </p:blipFill>
        <p:spPr>
          <a:xfrm>
            <a:off x="523380" y="2055643"/>
            <a:ext cx="7871335" cy="4474621"/>
          </a:xfrm>
          <a:prstGeom prst="rect">
            <a:avLst/>
          </a:prstGeom>
        </p:spPr>
      </p:pic>
      <p:pic>
        <p:nvPicPr>
          <p:cNvPr id="13" name="Picture 12">
            <a:extLst>
              <a:ext uri="{FF2B5EF4-FFF2-40B4-BE49-F238E27FC236}">
                <a16:creationId xmlns:a16="http://schemas.microsoft.com/office/drawing/2014/main" id="{2FE0A284-5232-48FF-BB75-987D1451BDCE}"/>
              </a:ext>
            </a:extLst>
          </p:cNvPr>
          <p:cNvPicPr>
            <a:picLocks noChangeAspect="1"/>
          </p:cNvPicPr>
          <p:nvPr/>
        </p:nvPicPr>
        <p:blipFill rotWithShape="1">
          <a:blip r:embed="rId5">
            <a:duotone>
              <a:schemeClr val="accent1">
                <a:shade val="45000"/>
                <a:satMod val="135000"/>
              </a:schemeClr>
              <a:prstClr val="white"/>
            </a:duotone>
          </a:blip>
          <a:srcRect l="10233" t="42663" r="60850" b="16250"/>
          <a:stretch/>
        </p:blipFill>
        <p:spPr>
          <a:xfrm>
            <a:off x="8266175" y="111804"/>
            <a:ext cx="3843473" cy="3070308"/>
          </a:xfrm>
          <a:prstGeom prst="rect">
            <a:avLst/>
          </a:prstGeom>
        </p:spPr>
      </p:pic>
    </p:spTree>
    <p:extLst>
      <p:ext uri="{BB962C8B-B14F-4D97-AF65-F5344CB8AC3E}">
        <p14:creationId xmlns:p14="http://schemas.microsoft.com/office/powerpoint/2010/main" val="2952360387"/>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ABBB55B-9A3C-4478-A8F8-9A4D05199538}"/>
              </a:ext>
            </a:extLst>
          </p:cNvPr>
          <p:cNvGrpSpPr/>
          <p:nvPr/>
        </p:nvGrpSpPr>
        <p:grpSpPr>
          <a:xfrm>
            <a:off x="0" y="327736"/>
            <a:ext cx="3320716" cy="957092"/>
            <a:chOff x="0" y="327736"/>
            <a:chExt cx="3320716" cy="957092"/>
          </a:xfrm>
        </p:grpSpPr>
        <p:sp>
          <p:nvSpPr>
            <p:cNvPr id="8" name="Rectangle 7">
              <a:extLst>
                <a:ext uri="{FF2B5EF4-FFF2-40B4-BE49-F238E27FC236}">
                  <a16:creationId xmlns:a16="http://schemas.microsoft.com/office/drawing/2014/main" id="{DD756FF8-4C16-4E6E-B7CD-65C1BE4561AE}"/>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9" name="Title 4">
              <a:extLst>
                <a:ext uri="{FF2B5EF4-FFF2-40B4-BE49-F238E27FC236}">
                  <a16:creationId xmlns:a16="http://schemas.microsoft.com/office/drawing/2014/main" id="{397C7E43-03D0-4C2D-B031-9A5F29803555}"/>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UNDERSTAND</a:t>
              </a:r>
            </a:p>
          </p:txBody>
        </p:sp>
      </p:grpSp>
      <p:sp>
        <p:nvSpPr>
          <p:cNvPr id="12" name="Rectangle 11">
            <a:extLst>
              <a:ext uri="{FF2B5EF4-FFF2-40B4-BE49-F238E27FC236}">
                <a16:creationId xmlns:a16="http://schemas.microsoft.com/office/drawing/2014/main" id="{0460038E-8DD7-430A-AF80-A29776382D38}"/>
              </a:ext>
            </a:extLst>
          </p:cNvPr>
          <p:cNvSpPr/>
          <p:nvPr/>
        </p:nvSpPr>
        <p:spPr>
          <a:xfrm>
            <a:off x="819651" y="5735150"/>
            <a:ext cx="11153741" cy="669414"/>
          </a:xfrm>
          <a:prstGeom prst="rect">
            <a:avLst/>
          </a:prstGeom>
        </p:spPr>
        <p:txBody>
          <a:bodyPr wrap="square">
            <a:spAutoFit/>
          </a:bodyPr>
          <a:lstStyle/>
          <a:p>
            <a:pPr>
              <a:lnSpc>
                <a:spcPct val="107000"/>
              </a:lnSpc>
              <a:spcAft>
                <a:spcPts val="800"/>
              </a:spcAft>
            </a:pPr>
            <a:r>
              <a:rPr lang="en-ID" dirty="0">
                <a:latin typeface="Lato" panose="020F0502020204030203" pitchFamily="34" charset="0"/>
                <a:ea typeface="Calibri" panose="020F0502020204030204" pitchFamily="34" charset="0"/>
                <a:cs typeface="Times New Roman" panose="02020603050405020304" pitchFamily="18" charset="0"/>
              </a:rPr>
              <a:t>NB : Term general (others) </a:t>
            </a:r>
            <a:r>
              <a:rPr lang="en-ID" dirty="0" err="1">
                <a:latin typeface="Lato" panose="020F0502020204030203" pitchFamily="34" charset="0"/>
                <a:ea typeface="Calibri" panose="020F0502020204030204" pitchFamily="34" charset="0"/>
                <a:cs typeface="Times New Roman" panose="02020603050405020304" pitchFamily="18" charset="0"/>
              </a:rPr>
              <a:t>memiliki</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angka</a:t>
            </a:r>
            <a:r>
              <a:rPr lang="en-ID" dirty="0">
                <a:latin typeface="Lato" panose="020F0502020204030203" pitchFamily="34" charset="0"/>
                <a:ea typeface="Calibri" panose="020F0502020204030204" pitchFamily="34" charset="0"/>
                <a:cs typeface="Times New Roman" panose="02020603050405020304" pitchFamily="18" charset="0"/>
              </a:rPr>
              <a:t> yang </a:t>
            </a:r>
            <a:r>
              <a:rPr lang="en-ID" dirty="0" err="1">
                <a:latin typeface="Lato" panose="020F0502020204030203" pitchFamily="34" charset="0"/>
                <a:ea typeface="Calibri" panose="020F0502020204030204" pitchFamily="34" charset="0"/>
                <a:cs typeface="Times New Roman" panose="02020603050405020304" pitchFamily="18" charset="0"/>
              </a:rPr>
              <a:t>cukup</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tinggi</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karena</a:t>
            </a:r>
            <a:r>
              <a:rPr lang="en-ID" dirty="0">
                <a:latin typeface="Lato" panose="020F0502020204030203" pitchFamily="34" charset="0"/>
                <a:ea typeface="Calibri" panose="020F0502020204030204" pitchFamily="34" charset="0"/>
                <a:cs typeface="Times New Roman" panose="02020603050405020304" pitchFamily="18" charset="0"/>
              </a:rPr>
              <a:t> term </a:t>
            </a:r>
            <a:r>
              <a:rPr lang="en-ID" dirty="0" err="1">
                <a:latin typeface="Lato" panose="020F0502020204030203" pitchFamily="34" charset="0"/>
                <a:ea typeface="Calibri" panose="020F0502020204030204" pitchFamily="34" charset="0"/>
                <a:cs typeface="Times New Roman" panose="02020603050405020304" pitchFamily="18" charset="0"/>
              </a:rPr>
              <a:t>ini</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memuat</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segala</a:t>
            </a:r>
            <a:r>
              <a:rPr lang="en-ID" dirty="0">
                <a:latin typeface="Lato" panose="020F0502020204030203" pitchFamily="34" charset="0"/>
                <a:ea typeface="Calibri" panose="020F0502020204030204" pitchFamily="34" charset="0"/>
                <a:cs typeface="Times New Roman" panose="02020603050405020304" pitchFamily="18" charset="0"/>
              </a:rPr>
              <a:t> yang </a:t>
            </a:r>
            <a:r>
              <a:rPr lang="en-ID" dirty="0" err="1">
                <a:latin typeface="Lato" panose="020F0502020204030203" pitchFamily="34" charset="0"/>
                <a:ea typeface="Calibri" panose="020F0502020204030204" pitchFamily="34" charset="0"/>
                <a:cs typeface="Times New Roman" panose="02020603050405020304" pitchFamily="18" charset="0"/>
              </a:rPr>
              <a:t>tidak</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berhubungan</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dengan</a:t>
            </a:r>
            <a:r>
              <a:rPr lang="en-ID" dirty="0">
                <a:latin typeface="Lato" panose="020F0502020204030203" pitchFamily="34" charset="0"/>
                <a:ea typeface="Calibri" panose="020F0502020204030204" pitchFamily="34" charset="0"/>
                <a:cs typeface="Times New Roman" panose="02020603050405020304" pitchFamily="18" charset="0"/>
              </a:rPr>
              <a:t>  priority term.</a:t>
            </a:r>
            <a:endParaRPr lang="en-ID" dirty="0">
              <a:latin typeface="Calibri" panose="020F0502020204030204" pitchFamily="34" charset="0"/>
              <a:ea typeface="Calibri" panose="020F0502020204030204" pitchFamily="34" charset="0"/>
              <a:cs typeface="Times New Roman" panose="02020603050405020304" pitchFamily="18" charset="0"/>
            </a:endParaRPr>
          </a:p>
        </p:txBody>
      </p:sp>
      <p:grpSp>
        <p:nvGrpSpPr>
          <p:cNvPr id="2" name="Group 1">
            <a:extLst>
              <a:ext uri="{FF2B5EF4-FFF2-40B4-BE49-F238E27FC236}">
                <a16:creationId xmlns:a16="http://schemas.microsoft.com/office/drawing/2014/main" id="{CBEE15BD-7564-4611-984C-66B8E8CBC6DF}"/>
              </a:ext>
            </a:extLst>
          </p:cNvPr>
          <p:cNvGrpSpPr/>
          <p:nvPr/>
        </p:nvGrpSpPr>
        <p:grpSpPr>
          <a:xfrm>
            <a:off x="360015" y="631584"/>
            <a:ext cx="11613377" cy="5016126"/>
            <a:chOff x="360015" y="631584"/>
            <a:chExt cx="11613377" cy="5016126"/>
          </a:xfrm>
        </p:grpSpPr>
        <p:pic>
          <p:nvPicPr>
            <p:cNvPr id="16" name="Picture 15">
              <a:extLst>
                <a:ext uri="{FF2B5EF4-FFF2-40B4-BE49-F238E27FC236}">
                  <a16:creationId xmlns:a16="http://schemas.microsoft.com/office/drawing/2014/main" id="{723C943E-CAE7-4881-9342-CD7AA42C1E3E}"/>
                </a:ext>
              </a:extLst>
            </p:cNvPr>
            <p:cNvPicPr/>
            <p:nvPr/>
          </p:nvPicPr>
          <p:blipFill rotWithShape="1">
            <a:blip r:embed="rId3"/>
            <a:srcRect l="47019" t="36393" r="3698" b="13275"/>
            <a:stretch/>
          </p:blipFill>
          <p:spPr bwMode="auto">
            <a:xfrm>
              <a:off x="360015" y="2354617"/>
              <a:ext cx="5735985" cy="3293093"/>
            </a:xfrm>
            <a:prstGeom prst="rect">
              <a:avLst/>
            </a:prstGeom>
            <a:ln>
              <a:noFill/>
            </a:ln>
            <a:extLst>
              <a:ext uri="{53640926-AAD7-44D8-BBD7-CCE9431645EC}">
                <a14:shadowObscured xmlns:a14="http://schemas.microsoft.com/office/drawing/2010/main"/>
              </a:ext>
            </a:extLst>
          </p:spPr>
        </p:pic>
        <p:grpSp>
          <p:nvGrpSpPr>
            <p:cNvPr id="19" name="Group 18">
              <a:extLst>
                <a:ext uri="{FF2B5EF4-FFF2-40B4-BE49-F238E27FC236}">
                  <a16:creationId xmlns:a16="http://schemas.microsoft.com/office/drawing/2014/main" id="{72023873-A649-495D-89A6-D7852B2EA2F5}"/>
                </a:ext>
              </a:extLst>
            </p:cNvPr>
            <p:cNvGrpSpPr/>
            <p:nvPr/>
          </p:nvGrpSpPr>
          <p:grpSpPr>
            <a:xfrm>
              <a:off x="3386423" y="631584"/>
              <a:ext cx="8586969" cy="5016126"/>
              <a:chOff x="3386423" y="631584"/>
              <a:chExt cx="8586969" cy="5016126"/>
            </a:xfrm>
          </p:grpSpPr>
          <p:pic>
            <p:nvPicPr>
              <p:cNvPr id="18" name="Picture 17">
                <a:extLst>
                  <a:ext uri="{FF2B5EF4-FFF2-40B4-BE49-F238E27FC236}">
                    <a16:creationId xmlns:a16="http://schemas.microsoft.com/office/drawing/2014/main" id="{F0112D06-8C76-4619-9FCD-582A29E1283A}"/>
                  </a:ext>
                </a:extLst>
              </p:cNvPr>
              <p:cNvPicPr/>
              <p:nvPr/>
            </p:nvPicPr>
            <p:blipFill rotWithShape="1">
              <a:blip r:embed="rId3">
                <a:duotone>
                  <a:schemeClr val="accent1">
                    <a:shade val="45000"/>
                    <a:satMod val="135000"/>
                  </a:schemeClr>
                  <a:prstClr val="white"/>
                </a:duotone>
              </a:blip>
              <a:srcRect l="10115" t="39996" r="65028" b="22019"/>
              <a:stretch/>
            </p:blipFill>
            <p:spPr bwMode="auto">
              <a:xfrm>
                <a:off x="6426718" y="882979"/>
                <a:ext cx="5546674" cy="4764731"/>
              </a:xfrm>
              <a:prstGeom prst="rect">
                <a:avLst/>
              </a:prstGeom>
              <a:ln>
                <a:noFill/>
              </a:ln>
              <a:extLst>
                <a:ext uri="{53640926-AAD7-44D8-BBD7-CCE9431645EC}">
                  <a14:shadowObscured xmlns:a14="http://schemas.microsoft.com/office/drawing/2010/main"/>
                </a:ext>
              </a:extLst>
            </p:spPr>
          </p:pic>
          <p:grpSp>
            <p:nvGrpSpPr>
              <p:cNvPr id="14" name="Group 13">
                <a:extLst>
                  <a:ext uri="{FF2B5EF4-FFF2-40B4-BE49-F238E27FC236}">
                    <a16:creationId xmlns:a16="http://schemas.microsoft.com/office/drawing/2014/main" id="{A353F6BE-2315-4227-8AE6-CE96DF4C7177}"/>
                  </a:ext>
                </a:extLst>
              </p:cNvPr>
              <p:cNvGrpSpPr/>
              <p:nvPr/>
            </p:nvGrpSpPr>
            <p:grpSpPr>
              <a:xfrm>
                <a:off x="3386423" y="631584"/>
                <a:ext cx="8586969" cy="2422512"/>
                <a:chOff x="3386423" y="631584"/>
                <a:chExt cx="8586969" cy="2422512"/>
              </a:xfrm>
            </p:grpSpPr>
            <p:sp>
              <p:nvSpPr>
                <p:cNvPr id="11" name="Rectangle: Rounded Corners 10">
                  <a:extLst>
                    <a:ext uri="{FF2B5EF4-FFF2-40B4-BE49-F238E27FC236}">
                      <a16:creationId xmlns:a16="http://schemas.microsoft.com/office/drawing/2014/main" id="{856A6FFB-FEEB-425D-BE81-01F030FEF89E}"/>
                    </a:ext>
                  </a:extLst>
                </p:cNvPr>
                <p:cNvSpPr/>
                <p:nvPr/>
              </p:nvSpPr>
              <p:spPr>
                <a:xfrm>
                  <a:off x="9619488" y="833056"/>
                  <a:ext cx="2353904" cy="2221040"/>
                </a:xfrm>
                <a:prstGeom prst="roundRect">
                  <a:avLst>
                    <a:gd name="adj" fmla="val 4046"/>
                  </a:avLst>
                </a:prstGeom>
                <a:noFill/>
                <a:ln w="571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dirty="0"/>
                </a:p>
              </p:txBody>
            </p:sp>
            <p:pic>
              <p:nvPicPr>
                <p:cNvPr id="13" name="Picture 12">
                  <a:extLst>
                    <a:ext uri="{FF2B5EF4-FFF2-40B4-BE49-F238E27FC236}">
                      <a16:creationId xmlns:a16="http://schemas.microsoft.com/office/drawing/2014/main" id="{81412835-EFA4-4361-ABD0-5443B53CB0E2}"/>
                    </a:ext>
                  </a:extLst>
                </p:cNvPr>
                <p:cNvPicPr/>
                <p:nvPr/>
              </p:nvPicPr>
              <p:blipFill rotWithShape="1">
                <a:blip r:embed="rId4"/>
                <a:srcRect l="23642" t="38661" r="30015" b="56557"/>
                <a:stretch/>
              </p:blipFill>
              <p:spPr bwMode="auto">
                <a:xfrm>
                  <a:off x="3386423" y="631584"/>
                  <a:ext cx="6020195" cy="349396"/>
                </a:xfrm>
                <a:prstGeom prst="rect">
                  <a:avLst/>
                </a:prstGeom>
                <a:ln>
                  <a:noFill/>
                </a:ln>
                <a:extLst>
                  <a:ext uri="{53640926-AAD7-44D8-BBD7-CCE9431645EC}">
                    <a14:shadowObscured xmlns:a14="http://schemas.microsoft.com/office/drawing/2010/main"/>
                  </a:ext>
                </a:extLst>
              </p:spPr>
            </p:pic>
          </p:grpSp>
        </p:grpSp>
      </p:grpSp>
    </p:spTree>
    <p:extLst>
      <p:ext uri="{BB962C8B-B14F-4D97-AF65-F5344CB8AC3E}">
        <p14:creationId xmlns:p14="http://schemas.microsoft.com/office/powerpoint/2010/main" val="562379172"/>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7"/>
          </p:nvPr>
        </p:nvSpPr>
        <p:spPr/>
        <p:txBody>
          <a:bodyPr/>
          <a:lstStyle/>
          <a:p>
            <a:pPr algn="l">
              <a:lnSpc>
                <a:spcPct val="100000"/>
              </a:lnSpc>
            </a:pPr>
            <a:r>
              <a:rPr lang="en-ID" sz="2267" dirty="0">
                <a:latin typeface="Open Sans" panose="020B0606030504020204" pitchFamily="34" charset="0"/>
                <a:ea typeface="Open Sans" panose="020B0606030504020204" pitchFamily="34" charset="0"/>
                <a:cs typeface="Open Sans" panose="020B0606030504020204" pitchFamily="34" charset="0"/>
              </a:rPr>
              <a:t>Define Category Field Based on data </a:t>
            </a:r>
            <a:endParaRPr lang="en-US" sz="2267" dirty="0">
              <a:latin typeface="Open Sans" panose="020B0606030504020204" pitchFamily="34" charset="0"/>
              <a:ea typeface="Open Sans" panose="020B0606030504020204" pitchFamily="34" charset="0"/>
              <a:cs typeface="Open Sans" panose="020B0606030504020204" pitchFamily="34" charset="0"/>
            </a:endParaRPr>
          </a:p>
          <a:p>
            <a:endParaRPr lang="en-US" dirty="0">
              <a:latin typeface="Open Sans" panose="020B0606030504020204" pitchFamily="34" charset="0"/>
              <a:ea typeface="Open Sans" panose="020B0606030504020204" pitchFamily="34" charset="0"/>
              <a:cs typeface="Open Sans" panose="020B0606030504020204" pitchFamily="34" charset="0"/>
            </a:endParaRPr>
          </a:p>
          <a:p>
            <a:r>
              <a:rPr lang="en-US" sz="1600" dirty="0" err="1">
                <a:latin typeface="Open Sans" panose="020B0606030504020204" pitchFamily="34" charset="0"/>
                <a:ea typeface="Open Sans" panose="020B0606030504020204" pitchFamily="34" charset="0"/>
                <a:cs typeface="Open Sans" panose="020B0606030504020204" pitchFamily="34" charset="0"/>
              </a:rPr>
              <a:t>Memetakan</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kategori</a:t>
            </a:r>
            <a:r>
              <a:rPr lang="en-US" sz="1600" dirty="0">
                <a:latin typeface="Open Sans" panose="020B0606030504020204" pitchFamily="34" charset="0"/>
                <a:ea typeface="Open Sans" panose="020B0606030504020204" pitchFamily="34" charset="0"/>
                <a:cs typeface="Open Sans" panose="020B0606030504020204" pitchFamily="34" charset="0"/>
              </a:rPr>
              <a:t> feedback </a:t>
            </a:r>
            <a:r>
              <a:rPr lang="en-US" sz="1600" dirty="0" err="1">
                <a:latin typeface="Open Sans" panose="020B0606030504020204" pitchFamily="34" charset="0"/>
                <a:ea typeface="Open Sans" panose="020B0606030504020204" pitchFamily="34" charset="0"/>
                <a:cs typeface="Open Sans" panose="020B0606030504020204" pitchFamily="34" charset="0"/>
              </a:rPr>
              <a:t>berdasarkan</a:t>
            </a:r>
            <a:r>
              <a:rPr lang="en-US" sz="1600" dirty="0">
                <a:latin typeface="Open Sans" panose="020B0606030504020204" pitchFamily="34" charset="0"/>
                <a:ea typeface="Open Sans" panose="020B0606030504020204" pitchFamily="34" charset="0"/>
                <a:cs typeface="Open Sans" panose="020B0606030504020204" pitchFamily="34" charset="0"/>
              </a:rPr>
              <a:t> kata-kata yang </a:t>
            </a:r>
            <a:r>
              <a:rPr lang="en-US" sz="1600" dirty="0" err="1">
                <a:latin typeface="Open Sans" panose="020B0606030504020204" pitchFamily="34" charset="0"/>
                <a:ea typeface="Open Sans" panose="020B0606030504020204" pitchFamily="34" charset="0"/>
                <a:cs typeface="Open Sans" panose="020B0606030504020204" pitchFamily="34" charset="0"/>
              </a:rPr>
              <a:t>disampaikan</a:t>
            </a:r>
            <a:r>
              <a:rPr lang="en-US" sz="1600" dirty="0">
                <a:latin typeface="Open Sans" panose="020B0606030504020204" pitchFamily="34" charset="0"/>
                <a:ea typeface="Open Sans" panose="020B0606030504020204" pitchFamily="34" charset="0"/>
                <a:cs typeface="Open Sans" panose="020B0606030504020204" pitchFamily="34" charset="0"/>
              </a:rPr>
              <a:t> di </a:t>
            </a:r>
            <a:r>
              <a:rPr lang="en-US" sz="1600" dirty="0" err="1">
                <a:latin typeface="Open Sans" panose="020B0606030504020204" pitchFamily="34" charset="0"/>
                <a:ea typeface="Open Sans" panose="020B0606030504020204" pitchFamily="34" charset="0"/>
                <a:cs typeface="Open Sans" panose="020B0606030504020204" pitchFamily="34" charset="0"/>
              </a:rPr>
              <a:t>dalam</a:t>
            </a:r>
            <a:r>
              <a:rPr lang="en-US" sz="1600" dirty="0">
                <a:latin typeface="Open Sans" panose="020B0606030504020204" pitchFamily="34" charset="0"/>
                <a:ea typeface="Open Sans" panose="020B0606030504020204" pitchFamily="34" charset="0"/>
                <a:cs typeface="Open Sans" panose="020B0606030504020204" pitchFamily="34" charset="0"/>
              </a:rPr>
              <a:t> review</a:t>
            </a:r>
          </a:p>
        </p:txBody>
      </p:sp>
      <p:sp>
        <p:nvSpPr>
          <p:cNvPr id="4" name="Title 3"/>
          <p:cNvSpPr>
            <a:spLocks noGrp="1"/>
          </p:cNvSpPr>
          <p:nvPr>
            <p:ph type="ctrTitle"/>
          </p:nvPr>
        </p:nvSpPr>
        <p:spPr/>
        <p:txBody>
          <a:bodyPr/>
          <a:lstStyle/>
          <a:p>
            <a:r>
              <a:rPr lang="en-US" dirty="0"/>
              <a:t>FEEDBACK MAPPING</a:t>
            </a:r>
          </a:p>
        </p:txBody>
      </p:sp>
      <p:grpSp>
        <p:nvGrpSpPr>
          <p:cNvPr id="2" name="Group 1">
            <a:extLst>
              <a:ext uri="{FF2B5EF4-FFF2-40B4-BE49-F238E27FC236}">
                <a16:creationId xmlns:a16="http://schemas.microsoft.com/office/drawing/2014/main" id="{B2898228-3469-430D-B6F8-4E1474F7E426}"/>
              </a:ext>
            </a:extLst>
          </p:cNvPr>
          <p:cNvGrpSpPr/>
          <p:nvPr/>
        </p:nvGrpSpPr>
        <p:grpSpPr>
          <a:xfrm>
            <a:off x="3964163" y="850635"/>
            <a:ext cx="7414473" cy="5056670"/>
            <a:chOff x="3964163" y="850635"/>
            <a:chExt cx="7414473" cy="5056670"/>
          </a:xfrm>
        </p:grpSpPr>
        <p:grpSp>
          <p:nvGrpSpPr>
            <p:cNvPr id="50" name="Group 49">
              <a:extLst>
                <a:ext uri="{FF2B5EF4-FFF2-40B4-BE49-F238E27FC236}">
                  <a16:creationId xmlns:a16="http://schemas.microsoft.com/office/drawing/2014/main" id="{1CFC2036-28E2-451F-ABA3-D70B1F26FEE6}"/>
                </a:ext>
              </a:extLst>
            </p:cNvPr>
            <p:cNvGrpSpPr/>
            <p:nvPr/>
          </p:nvGrpSpPr>
          <p:grpSpPr>
            <a:xfrm>
              <a:off x="3964163" y="2478208"/>
              <a:ext cx="7414473" cy="3429097"/>
              <a:chOff x="3929411" y="2735758"/>
              <a:chExt cx="7414473" cy="3429097"/>
            </a:xfrm>
          </p:grpSpPr>
          <p:cxnSp>
            <p:nvCxnSpPr>
              <p:cNvPr id="58" name="Straight Arrow Connector 57">
                <a:extLst>
                  <a:ext uri="{FF2B5EF4-FFF2-40B4-BE49-F238E27FC236}">
                    <a16:creationId xmlns:a16="http://schemas.microsoft.com/office/drawing/2014/main" id="{46B9D7E8-C54D-49B2-9101-CE6FA9D19F9F}"/>
                  </a:ext>
                </a:extLst>
              </p:cNvPr>
              <p:cNvCxnSpPr>
                <a:cxnSpLocks/>
                <a:endCxn id="56" idx="3"/>
              </p:cNvCxnSpPr>
              <p:nvPr/>
            </p:nvCxnSpPr>
            <p:spPr>
              <a:xfrm flipH="1">
                <a:off x="6065843" y="5137502"/>
                <a:ext cx="718090" cy="874423"/>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D5B654E9-F543-4C77-8FDD-CD8F5561A85D}"/>
                  </a:ext>
                </a:extLst>
              </p:cNvPr>
              <p:cNvCxnSpPr>
                <a:cxnSpLocks/>
                <a:endCxn id="64" idx="3"/>
              </p:cNvCxnSpPr>
              <p:nvPr/>
            </p:nvCxnSpPr>
            <p:spPr>
              <a:xfrm flipH="1">
                <a:off x="5320910" y="3741078"/>
                <a:ext cx="970472" cy="329992"/>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cxnSpLocks/>
              </p:cNvCxnSpPr>
              <p:nvPr/>
            </p:nvCxnSpPr>
            <p:spPr>
              <a:xfrm flipH="1" flipV="1">
                <a:off x="5320910" y="2888688"/>
                <a:ext cx="818782" cy="708124"/>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cxnSpLocks/>
                <a:endCxn id="16" idx="3"/>
              </p:cNvCxnSpPr>
              <p:nvPr/>
            </p:nvCxnSpPr>
            <p:spPr>
              <a:xfrm flipH="1" flipV="1">
                <a:off x="5324085" y="3290856"/>
                <a:ext cx="916471" cy="470902"/>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cxnSpLocks/>
                <a:endCxn id="18" idx="3"/>
              </p:cNvCxnSpPr>
              <p:nvPr/>
            </p:nvCxnSpPr>
            <p:spPr>
              <a:xfrm flipH="1" flipV="1">
                <a:off x="5320910" y="3687870"/>
                <a:ext cx="913461" cy="82750"/>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endCxn id="20" idx="3"/>
              </p:cNvCxnSpPr>
              <p:nvPr/>
            </p:nvCxnSpPr>
            <p:spPr>
              <a:xfrm flipH="1" flipV="1">
                <a:off x="6065844" y="4815728"/>
                <a:ext cx="718089" cy="332536"/>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endCxn id="19" idx="3"/>
              </p:cNvCxnSpPr>
              <p:nvPr/>
            </p:nvCxnSpPr>
            <p:spPr>
              <a:xfrm flipH="1">
                <a:off x="6069017" y="5148265"/>
                <a:ext cx="714915" cy="69631"/>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21" idx="3"/>
              </p:cNvCxnSpPr>
              <p:nvPr/>
            </p:nvCxnSpPr>
            <p:spPr>
              <a:xfrm flipH="1">
                <a:off x="6065844" y="5148264"/>
                <a:ext cx="718089" cy="466645"/>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a:endCxn id="27" idx="1"/>
              </p:cNvCxnSpPr>
              <p:nvPr/>
            </p:nvCxnSpPr>
            <p:spPr>
              <a:xfrm flipV="1">
                <a:off x="9209005" y="3854576"/>
                <a:ext cx="740207" cy="760773"/>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a:endCxn id="26" idx="1"/>
              </p:cNvCxnSpPr>
              <p:nvPr/>
            </p:nvCxnSpPr>
            <p:spPr>
              <a:xfrm flipV="1">
                <a:off x="9209004" y="4256743"/>
                <a:ext cx="743381" cy="358607"/>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endCxn id="28" idx="1"/>
              </p:cNvCxnSpPr>
              <p:nvPr/>
            </p:nvCxnSpPr>
            <p:spPr>
              <a:xfrm>
                <a:off x="9209005" y="4649293"/>
                <a:ext cx="740207" cy="4465"/>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endCxn id="29" idx="1"/>
              </p:cNvCxnSpPr>
              <p:nvPr/>
            </p:nvCxnSpPr>
            <p:spPr>
              <a:xfrm>
                <a:off x="9209004" y="4649292"/>
                <a:ext cx="743381" cy="415672"/>
              </a:xfrm>
              <a:prstGeom prst="straightConnector1">
                <a:avLst/>
              </a:prstGeom>
              <a:ln w="12700" cmpd="sng">
                <a:solidFill>
                  <a:schemeClr val="accent2"/>
                </a:solidFill>
                <a:prstDash val="sysDash"/>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6065843" y="3564706"/>
                <a:ext cx="1585680" cy="136940"/>
              </a:xfrm>
              <a:prstGeom prst="line">
                <a:avLst/>
              </a:prstGeom>
              <a:ln w="12700" cmpd="sng">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6783933" y="3564706"/>
                <a:ext cx="867591" cy="1583559"/>
              </a:xfrm>
              <a:prstGeom prst="line">
                <a:avLst/>
              </a:prstGeom>
              <a:ln w="12700" cmpd="sng">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7651524" y="3564705"/>
                <a:ext cx="1557481" cy="1084587"/>
              </a:xfrm>
              <a:prstGeom prst="line">
                <a:avLst/>
              </a:prstGeom>
              <a:ln w="12700" cmpd="sng">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7003790" y="2926464"/>
                <a:ext cx="1474945" cy="134111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b="1" dirty="0">
                    <a:latin typeface="Open Sans"/>
                    <a:cs typeface="Open Sans"/>
                  </a:rPr>
                  <a:t>FEEDBACK</a:t>
                </a:r>
              </a:p>
            </p:txBody>
          </p:sp>
          <p:sp>
            <p:nvSpPr>
              <p:cNvPr id="8" name="Oval 7"/>
              <p:cNvSpPr/>
              <p:nvPr/>
            </p:nvSpPr>
            <p:spPr>
              <a:xfrm>
                <a:off x="8466848" y="4063678"/>
                <a:ext cx="1128127" cy="1084587"/>
              </a:xfrm>
              <a:prstGeom prst="ellipse">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POSITIVE</a:t>
                </a:r>
              </a:p>
            </p:txBody>
          </p:sp>
          <p:sp>
            <p:nvSpPr>
              <p:cNvPr id="10" name="Oval 9"/>
              <p:cNvSpPr/>
              <p:nvPr/>
            </p:nvSpPr>
            <p:spPr>
              <a:xfrm>
                <a:off x="6410462" y="4649293"/>
                <a:ext cx="1142575" cy="1007601"/>
              </a:xfrm>
              <a:prstGeom prst="ellipse">
                <a:avLst/>
              </a:prstGeom>
              <a:solidFill>
                <a:schemeClr val="bg1"/>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NEUTRAL</a:t>
                </a:r>
              </a:p>
            </p:txBody>
          </p:sp>
          <p:sp>
            <p:nvSpPr>
              <p:cNvPr id="12" name="Oval 11"/>
              <p:cNvSpPr/>
              <p:nvPr/>
            </p:nvSpPr>
            <p:spPr>
              <a:xfrm>
                <a:off x="5668306" y="3156354"/>
                <a:ext cx="1156006" cy="1069861"/>
              </a:xfrm>
              <a:prstGeom prst="ellipse">
                <a:avLst/>
              </a:prstGeom>
              <a:solidFill>
                <a:schemeClr val="accent4">
                  <a:lumMod val="20000"/>
                  <a:lumOff val="80000"/>
                </a:schemeClr>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NEGATIVE</a:t>
                </a:r>
              </a:p>
            </p:txBody>
          </p:sp>
          <p:sp>
            <p:nvSpPr>
              <p:cNvPr id="16" name="Rectangle 15"/>
              <p:cNvSpPr/>
              <p:nvPr/>
            </p:nvSpPr>
            <p:spPr>
              <a:xfrm>
                <a:off x="3932586" y="3137925"/>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CLOTHES’S ITEM</a:t>
                </a:r>
              </a:p>
            </p:txBody>
          </p:sp>
          <p:sp>
            <p:nvSpPr>
              <p:cNvPr id="17" name="Rectangle 16"/>
              <p:cNvSpPr/>
              <p:nvPr/>
            </p:nvSpPr>
            <p:spPr>
              <a:xfrm>
                <a:off x="3929411" y="2735758"/>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SIZING &amp; BODY FIT</a:t>
                </a:r>
              </a:p>
            </p:txBody>
          </p:sp>
          <p:sp>
            <p:nvSpPr>
              <p:cNvPr id="18" name="Rectangle 17"/>
              <p:cNvSpPr/>
              <p:nvPr/>
            </p:nvSpPr>
            <p:spPr>
              <a:xfrm>
                <a:off x="3929411" y="3534939"/>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SERVICE</a:t>
                </a:r>
              </a:p>
            </p:txBody>
          </p:sp>
          <p:sp>
            <p:nvSpPr>
              <p:cNvPr id="19" name="Rectangle 18"/>
              <p:cNvSpPr/>
              <p:nvPr/>
            </p:nvSpPr>
            <p:spPr>
              <a:xfrm>
                <a:off x="4677519" y="5064964"/>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CLOTHES’S ITEM</a:t>
                </a:r>
              </a:p>
            </p:txBody>
          </p:sp>
          <p:sp>
            <p:nvSpPr>
              <p:cNvPr id="20" name="Rectangle 19"/>
              <p:cNvSpPr/>
              <p:nvPr/>
            </p:nvSpPr>
            <p:spPr>
              <a:xfrm>
                <a:off x="4674344" y="4662798"/>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SIZING &amp; BODY FIT</a:t>
                </a:r>
              </a:p>
            </p:txBody>
          </p:sp>
          <p:sp>
            <p:nvSpPr>
              <p:cNvPr id="21" name="Rectangle 20"/>
              <p:cNvSpPr/>
              <p:nvPr/>
            </p:nvSpPr>
            <p:spPr>
              <a:xfrm>
                <a:off x="4674344" y="5461979"/>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SERVICE</a:t>
                </a:r>
              </a:p>
            </p:txBody>
          </p:sp>
          <p:sp>
            <p:nvSpPr>
              <p:cNvPr id="26" name="Rectangle 25"/>
              <p:cNvSpPr/>
              <p:nvPr/>
            </p:nvSpPr>
            <p:spPr>
              <a:xfrm>
                <a:off x="9952385" y="4103812"/>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CLOTHES’S ITEM</a:t>
                </a:r>
              </a:p>
            </p:txBody>
          </p:sp>
          <p:sp>
            <p:nvSpPr>
              <p:cNvPr id="27" name="Rectangle 26"/>
              <p:cNvSpPr/>
              <p:nvPr/>
            </p:nvSpPr>
            <p:spPr>
              <a:xfrm>
                <a:off x="9949211" y="3701646"/>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SIZING &amp; BODY FIT</a:t>
                </a:r>
              </a:p>
            </p:txBody>
          </p:sp>
          <p:sp>
            <p:nvSpPr>
              <p:cNvPr id="28" name="Rectangle 27"/>
              <p:cNvSpPr/>
              <p:nvPr/>
            </p:nvSpPr>
            <p:spPr>
              <a:xfrm>
                <a:off x="9949211" y="4500827"/>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SERVICE</a:t>
                </a:r>
              </a:p>
            </p:txBody>
          </p:sp>
          <p:sp>
            <p:nvSpPr>
              <p:cNvPr id="29" name="Rectangle 28"/>
              <p:cNvSpPr/>
              <p:nvPr/>
            </p:nvSpPr>
            <p:spPr>
              <a:xfrm>
                <a:off x="9952385" y="4912034"/>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OTHERS</a:t>
                </a:r>
              </a:p>
            </p:txBody>
          </p:sp>
          <p:sp>
            <p:nvSpPr>
              <p:cNvPr id="56" name="Rectangle 55">
                <a:extLst>
                  <a:ext uri="{FF2B5EF4-FFF2-40B4-BE49-F238E27FC236}">
                    <a16:creationId xmlns:a16="http://schemas.microsoft.com/office/drawing/2014/main" id="{52919C2F-E2A4-4500-90A5-873B3845D82A}"/>
                  </a:ext>
                </a:extLst>
              </p:cNvPr>
              <p:cNvSpPr/>
              <p:nvPr/>
            </p:nvSpPr>
            <p:spPr>
              <a:xfrm>
                <a:off x="4674344" y="5858994"/>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OTHERS</a:t>
                </a:r>
              </a:p>
            </p:txBody>
          </p:sp>
          <p:sp>
            <p:nvSpPr>
              <p:cNvPr id="64" name="Rectangle 63">
                <a:extLst>
                  <a:ext uri="{FF2B5EF4-FFF2-40B4-BE49-F238E27FC236}">
                    <a16:creationId xmlns:a16="http://schemas.microsoft.com/office/drawing/2014/main" id="{0E7BD275-5F1E-401D-8213-404DFAA109BD}"/>
                  </a:ext>
                </a:extLst>
              </p:cNvPr>
              <p:cNvSpPr/>
              <p:nvPr/>
            </p:nvSpPr>
            <p:spPr>
              <a:xfrm>
                <a:off x="3929411" y="3918139"/>
                <a:ext cx="1391499" cy="305861"/>
              </a:xfrm>
              <a:prstGeom prst="rect">
                <a:avLst/>
              </a:prstGeom>
              <a:solidFill>
                <a:schemeClr val="bg1"/>
              </a:solidFill>
              <a:ln w="127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67" dirty="0">
                    <a:solidFill>
                      <a:schemeClr val="tx1"/>
                    </a:solidFill>
                    <a:latin typeface="Open Sans"/>
                    <a:cs typeface="Open Sans"/>
                  </a:rPr>
                  <a:t>OTHERS</a:t>
                </a:r>
              </a:p>
            </p:txBody>
          </p:sp>
        </p:grpSp>
        <p:grpSp>
          <p:nvGrpSpPr>
            <p:cNvPr id="81" name="Group 80">
              <a:extLst>
                <a:ext uri="{FF2B5EF4-FFF2-40B4-BE49-F238E27FC236}">
                  <a16:creationId xmlns:a16="http://schemas.microsoft.com/office/drawing/2014/main" id="{8E4D9185-C0EB-4AF1-A800-ACDC17773373}"/>
                </a:ext>
              </a:extLst>
            </p:cNvPr>
            <p:cNvGrpSpPr/>
            <p:nvPr/>
          </p:nvGrpSpPr>
          <p:grpSpPr>
            <a:xfrm>
              <a:off x="5355662" y="850635"/>
              <a:ext cx="4975407" cy="2007379"/>
              <a:chOff x="5163819" y="816859"/>
              <a:chExt cx="4975407" cy="2007379"/>
            </a:xfrm>
          </p:grpSpPr>
          <p:grpSp>
            <p:nvGrpSpPr>
              <p:cNvPr id="48" name="Group 47">
                <a:extLst>
                  <a:ext uri="{FF2B5EF4-FFF2-40B4-BE49-F238E27FC236}">
                    <a16:creationId xmlns:a16="http://schemas.microsoft.com/office/drawing/2014/main" id="{2985A6C5-4B2E-4AEC-96C8-65ABE4D28DD2}"/>
                  </a:ext>
                </a:extLst>
              </p:cNvPr>
              <p:cNvGrpSpPr/>
              <p:nvPr/>
            </p:nvGrpSpPr>
            <p:grpSpPr>
              <a:xfrm>
                <a:off x="5163819" y="816859"/>
                <a:ext cx="4975407" cy="833850"/>
                <a:chOff x="5805735" y="1211931"/>
                <a:chExt cx="4975407" cy="833850"/>
              </a:xfrm>
            </p:grpSpPr>
            <p:cxnSp>
              <p:nvCxnSpPr>
                <p:cNvPr id="78" name="Straight Connector 77">
                  <a:extLst>
                    <a:ext uri="{FF2B5EF4-FFF2-40B4-BE49-F238E27FC236}">
                      <a16:creationId xmlns:a16="http://schemas.microsoft.com/office/drawing/2014/main" id="{C77B23A4-2806-42CB-882B-C7E843DFFD90}"/>
                    </a:ext>
                  </a:extLst>
                </p:cNvPr>
                <p:cNvCxnSpPr>
                  <a:cxnSpLocks/>
                  <a:stCxn id="76" idx="2"/>
                  <a:endCxn id="68" idx="0"/>
                </p:cNvCxnSpPr>
                <p:nvPr/>
              </p:nvCxnSpPr>
              <p:spPr>
                <a:xfrm flipH="1">
                  <a:off x="7280680" y="1628856"/>
                  <a:ext cx="2025517" cy="0"/>
                </a:xfrm>
                <a:prstGeom prst="line">
                  <a:avLst/>
                </a:prstGeom>
                <a:ln w="12700" cmpd="sng">
                  <a:solidFill>
                    <a:schemeClr val="accent2"/>
                  </a:solidFill>
                  <a:prstDash val="sysDash"/>
                </a:ln>
                <a:effectLst/>
              </p:spPr>
              <p:style>
                <a:lnRef idx="2">
                  <a:schemeClr val="accent1"/>
                </a:lnRef>
                <a:fillRef idx="0">
                  <a:schemeClr val="accent1"/>
                </a:fillRef>
                <a:effectRef idx="1">
                  <a:schemeClr val="accent1"/>
                </a:effectRef>
                <a:fontRef idx="minor">
                  <a:schemeClr val="tx1"/>
                </a:fontRef>
              </p:style>
            </p:cxnSp>
            <p:sp>
              <p:nvSpPr>
                <p:cNvPr id="68" name="Rectangle: Top Corners Rounded 67">
                  <a:extLst>
                    <a:ext uri="{FF2B5EF4-FFF2-40B4-BE49-F238E27FC236}">
                      <a16:creationId xmlns:a16="http://schemas.microsoft.com/office/drawing/2014/main" id="{094EBE0D-5DDC-4962-A094-1021C441158C}"/>
                    </a:ext>
                  </a:extLst>
                </p:cNvPr>
                <p:cNvSpPr/>
                <p:nvPr/>
              </p:nvSpPr>
              <p:spPr>
                <a:xfrm>
                  <a:off x="5805735" y="1211931"/>
                  <a:ext cx="1474945" cy="8338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b="1" dirty="0">
                      <a:latin typeface="Open Sans"/>
                      <a:cs typeface="Open Sans"/>
                    </a:rPr>
                    <a:t>FIT FEEDBACK</a:t>
                  </a:r>
                </a:p>
              </p:txBody>
            </p:sp>
            <p:sp>
              <p:nvSpPr>
                <p:cNvPr id="74" name="Rectangle: Top Corners Rounded 73">
                  <a:extLst>
                    <a:ext uri="{FF2B5EF4-FFF2-40B4-BE49-F238E27FC236}">
                      <a16:creationId xmlns:a16="http://schemas.microsoft.com/office/drawing/2014/main" id="{33FC6BEB-9B52-47FE-8016-5170247F0BB2}"/>
                    </a:ext>
                  </a:extLst>
                </p:cNvPr>
                <p:cNvSpPr/>
                <p:nvPr/>
              </p:nvSpPr>
              <p:spPr>
                <a:xfrm>
                  <a:off x="7555966" y="1211931"/>
                  <a:ext cx="1474945" cy="8338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b="1" dirty="0">
                      <a:latin typeface="Open Sans"/>
                      <a:cs typeface="Open Sans"/>
                    </a:rPr>
                    <a:t>RATING</a:t>
                  </a:r>
                </a:p>
              </p:txBody>
            </p:sp>
            <p:sp>
              <p:nvSpPr>
                <p:cNvPr id="76" name="Rectangle: Top Corners Rounded 75">
                  <a:extLst>
                    <a:ext uri="{FF2B5EF4-FFF2-40B4-BE49-F238E27FC236}">
                      <a16:creationId xmlns:a16="http://schemas.microsoft.com/office/drawing/2014/main" id="{4B49BEC7-A5B3-4518-A8EC-BDD153FC831F}"/>
                    </a:ext>
                  </a:extLst>
                </p:cNvPr>
                <p:cNvSpPr/>
                <p:nvPr/>
              </p:nvSpPr>
              <p:spPr>
                <a:xfrm>
                  <a:off x="9306197" y="1211931"/>
                  <a:ext cx="1474945" cy="833850"/>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33" b="1" dirty="0">
                      <a:latin typeface="Open Sans"/>
                      <a:cs typeface="Open Sans"/>
                    </a:rPr>
                    <a:t>REVIEW</a:t>
                  </a:r>
                </a:p>
              </p:txBody>
            </p:sp>
          </p:grpSp>
          <p:cxnSp>
            <p:nvCxnSpPr>
              <p:cNvPr id="62" name="Connector: Elbow 61">
                <a:extLst>
                  <a:ext uri="{FF2B5EF4-FFF2-40B4-BE49-F238E27FC236}">
                    <a16:creationId xmlns:a16="http://schemas.microsoft.com/office/drawing/2014/main" id="{84B4F610-1C4C-4970-8A6B-29681FEDBF1A}"/>
                  </a:ext>
                </a:extLst>
              </p:cNvPr>
              <p:cNvCxnSpPr>
                <a:stCxn id="68" idx="1"/>
                <a:endCxn id="76" idx="1"/>
              </p:cNvCxnSpPr>
              <p:nvPr/>
            </p:nvCxnSpPr>
            <p:spPr>
              <a:xfrm rot="16200000" flipH="1">
                <a:off x="7651523" y="-99522"/>
                <a:ext cx="12700" cy="3500462"/>
              </a:xfrm>
              <a:prstGeom prst="bentConnector3">
                <a:avLst>
                  <a:gd name="adj1" fmla="val 1800000"/>
                </a:avLst>
              </a:prstGeom>
              <a:effectLst/>
            </p:spPr>
            <p:style>
              <a:lnRef idx="2">
                <a:schemeClr val="accent1"/>
              </a:lnRef>
              <a:fillRef idx="0">
                <a:schemeClr val="accent1"/>
              </a:fillRef>
              <a:effectRef idx="1">
                <a:schemeClr val="accent1"/>
              </a:effectRef>
              <a:fontRef idx="minor">
                <a:schemeClr val="tx1"/>
              </a:fontRef>
            </p:style>
          </p:cxnSp>
          <p:cxnSp>
            <p:nvCxnSpPr>
              <p:cNvPr id="80" name="Connector: Elbow 79">
                <a:extLst>
                  <a:ext uri="{FF2B5EF4-FFF2-40B4-BE49-F238E27FC236}">
                    <a16:creationId xmlns:a16="http://schemas.microsoft.com/office/drawing/2014/main" id="{F9447886-15BA-409F-9E51-E7587259309A}"/>
                  </a:ext>
                </a:extLst>
              </p:cNvPr>
              <p:cNvCxnSpPr>
                <a:stCxn id="74" idx="1"/>
              </p:cNvCxnSpPr>
              <p:nvPr/>
            </p:nvCxnSpPr>
            <p:spPr>
              <a:xfrm rot="5400000">
                <a:off x="7064759" y="2237473"/>
                <a:ext cx="1173529" cy="1"/>
              </a:xfrm>
              <a:prstGeom prst="bentConnector3">
                <a:avLst/>
              </a:prstGeom>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515112669"/>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1C6CC613-9A6F-4EF0-94C2-2D7983FD7927}"/>
              </a:ext>
            </a:extLst>
          </p:cNvPr>
          <p:cNvGraphicFramePr>
            <a:graphicFrameLocks noGrp="1"/>
          </p:cNvGraphicFramePr>
          <p:nvPr>
            <p:extLst>
              <p:ext uri="{D42A27DB-BD31-4B8C-83A1-F6EECF244321}">
                <p14:modId xmlns:p14="http://schemas.microsoft.com/office/powerpoint/2010/main" val="1742897330"/>
              </p:ext>
            </p:extLst>
          </p:nvPr>
        </p:nvGraphicFramePr>
        <p:xfrm>
          <a:off x="482898" y="264452"/>
          <a:ext cx="4820622" cy="6329096"/>
        </p:xfrm>
        <a:graphic>
          <a:graphicData uri="http://schemas.openxmlformats.org/drawingml/2006/table">
            <a:tbl>
              <a:tblPr firstRow="1" firstCol="1" bandRow="1">
                <a:tableStyleId>{3B4B98B0-60AC-42C2-AFA5-B58CD77FA1E5}</a:tableStyleId>
              </a:tblPr>
              <a:tblGrid>
                <a:gridCol w="4820622">
                  <a:extLst>
                    <a:ext uri="{9D8B030D-6E8A-4147-A177-3AD203B41FA5}">
                      <a16:colId xmlns:a16="http://schemas.microsoft.com/office/drawing/2014/main" val="403473672"/>
                    </a:ext>
                  </a:extLst>
                </a:gridCol>
              </a:tblGrid>
              <a:tr h="528610">
                <a:tc>
                  <a:txBody>
                    <a:bodyPr/>
                    <a:lstStyle/>
                    <a:p>
                      <a:pPr algn="r">
                        <a:lnSpc>
                          <a:spcPct val="150000"/>
                        </a:lnSpc>
                        <a:spcAft>
                          <a:spcPts val="0"/>
                        </a:spcAft>
                      </a:pPr>
                      <a:r>
                        <a:rPr lang="en-ID" sz="2000" b="1" i="0" dirty="0">
                          <a:effectLst/>
                          <a:latin typeface="Open Sans" panose="020B0606030504020204" pitchFamily="34" charset="0"/>
                          <a:ea typeface="Open Sans" panose="020B0606030504020204" pitchFamily="34" charset="0"/>
                          <a:cs typeface="Open Sans" panose="020B0606030504020204" pitchFamily="34" charset="0"/>
                        </a:rPr>
                        <a:t>Insight</a:t>
                      </a:r>
                    </a:p>
                  </a:txBody>
                  <a:tcPr marL="85893" marR="85893"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1869152215"/>
                  </a:ext>
                </a:extLst>
              </a:tr>
              <a:tr h="5800486">
                <a:tc>
                  <a:txBody>
                    <a:bodyPr/>
                    <a:lstStyle/>
                    <a:p>
                      <a:pPr marL="457200" algn="r">
                        <a:lnSpc>
                          <a:spcPct val="150000"/>
                        </a:lnSpc>
                        <a:spcAft>
                          <a:spcPts val="0"/>
                        </a:spcAft>
                      </a:pPr>
                      <a:r>
                        <a:rPr lang="en-ID" sz="1800" b="0" i="0" dirty="0">
                          <a:effectLst/>
                          <a:latin typeface="Open Sans" panose="020B0606030504020204" pitchFamily="34" charset="0"/>
                          <a:ea typeface="Open Sans" panose="020B0606030504020204" pitchFamily="34" charset="0"/>
                          <a:cs typeface="Open Sans" panose="020B0606030504020204" pitchFamily="34" charset="0"/>
                        </a:rPr>
                        <a:t>Dari data review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negatif</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customer,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kita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mendapatkan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berbagai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term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menarik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dan insightful. Kita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melihat</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banyak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term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tentang</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kesesuaian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ukuran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dengan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customer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seperti</a:t>
                      </a:r>
                      <a:endParaRPr lang="en-ID" sz="1800" b="0" i="0" dirty="0">
                        <a:effectLst/>
                        <a:latin typeface="Open Sans" panose="020B0606030504020204" pitchFamily="34" charset="0"/>
                        <a:ea typeface="Open Sans" panose="020B0606030504020204" pitchFamily="34" charset="0"/>
                        <a:cs typeface="Open Sans" panose="020B0606030504020204" pitchFamily="34" charset="0"/>
                      </a:endParaRPr>
                    </a:p>
                    <a:p>
                      <a:pPr marL="457200" algn="r">
                        <a:lnSpc>
                          <a:spcPct val="150000"/>
                        </a:lnSpc>
                        <a:spcAft>
                          <a:spcPts val="0"/>
                        </a:spcAft>
                      </a:pP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(size, fit, small, little, short, long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dst</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a:t>
                      </a:r>
                    </a:p>
                    <a:p>
                      <a:pPr marL="457200" algn="r">
                        <a:lnSpc>
                          <a:spcPct val="150000"/>
                        </a:lnSpc>
                        <a:spcAft>
                          <a:spcPts val="0"/>
                        </a:spcAft>
                      </a:pPr>
                      <a:endParaRPr lang="en-ID" sz="1800" b="1" i="0" dirty="0">
                        <a:effectLst/>
                        <a:latin typeface="Open Sans" panose="020B0606030504020204" pitchFamily="34" charset="0"/>
                        <a:ea typeface="Open Sans" panose="020B0606030504020204" pitchFamily="34" charset="0"/>
                        <a:cs typeface="Open Sans" panose="020B0606030504020204" pitchFamily="34" charset="0"/>
                      </a:endParaRPr>
                    </a:p>
                    <a:p>
                      <a:pPr marL="457200" algn="r">
                        <a:lnSpc>
                          <a:spcPct val="150000"/>
                        </a:lnSpc>
                        <a:spcAft>
                          <a:spcPts val="0"/>
                        </a:spcAft>
                      </a:pPr>
                      <a:r>
                        <a:rPr lang="en-ID" sz="1800" b="0" i="0" dirty="0">
                          <a:effectLst/>
                          <a:latin typeface="Open Sans" panose="020B0606030504020204" pitchFamily="34" charset="0"/>
                          <a:ea typeface="Open Sans" panose="020B0606030504020204" pitchFamily="34" charset="0"/>
                          <a:cs typeface="Open Sans" panose="020B0606030504020204" pitchFamily="34" charset="0"/>
                        </a:rPr>
                        <a:t>Serta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ada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beberapa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term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merujuk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kepada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seperti</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(material, fabric, look,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color</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dst</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mungkin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pelanggan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merasa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tidak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nyaman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dengan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item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disewa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p>
                  </a:txBody>
                  <a:tcPr marL="68580" marR="68580" marT="0" marB="0">
                    <a:lnB w="12700" cap="flat" cmpd="sng" algn="ctr">
                      <a:noFill/>
                      <a:prstDash val="solid"/>
                      <a:round/>
                      <a:headEnd type="none" w="med" len="med"/>
                      <a:tailEnd type="none" w="med" len="med"/>
                    </a:lnB>
                    <a:noFill/>
                  </a:tcPr>
                </a:tc>
                <a:extLst>
                  <a:ext uri="{0D108BD9-81ED-4DB2-BD59-A6C34878D82A}">
                    <a16:rowId xmlns:a16="http://schemas.microsoft.com/office/drawing/2014/main" val="1656297468"/>
                  </a:ext>
                </a:extLst>
              </a:tr>
            </a:tbl>
          </a:graphicData>
        </a:graphic>
      </p:graphicFrame>
      <p:grpSp>
        <p:nvGrpSpPr>
          <p:cNvPr id="12" name="Group 11">
            <a:extLst>
              <a:ext uri="{FF2B5EF4-FFF2-40B4-BE49-F238E27FC236}">
                <a16:creationId xmlns:a16="http://schemas.microsoft.com/office/drawing/2014/main" id="{8D3B7D8A-D00B-435E-A4CF-72FB5CF6BA94}"/>
              </a:ext>
            </a:extLst>
          </p:cNvPr>
          <p:cNvGrpSpPr/>
          <p:nvPr/>
        </p:nvGrpSpPr>
        <p:grpSpPr>
          <a:xfrm>
            <a:off x="5688907" y="483874"/>
            <a:ext cx="6020195" cy="5614591"/>
            <a:chOff x="5953197" y="120559"/>
            <a:chExt cx="6020195" cy="5614591"/>
          </a:xfrm>
        </p:grpSpPr>
        <p:pic>
          <p:nvPicPr>
            <p:cNvPr id="13" name="Picture 12">
              <a:extLst>
                <a:ext uri="{FF2B5EF4-FFF2-40B4-BE49-F238E27FC236}">
                  <a16:creationId xmlns:a16="http://schemas.microsoft.com/office/drawing/2014/main" id="{A971D106-2AE2-4250-BB25-5B2F56826C1D}"/>
                </a:ext>
              </a:extLst>
            </p:cNvPr>
            <p:cNvPicPr/>
            <p:nvPr/>
          </p:nvPicPr>
          <p:blipFill rotWithShape="1">
            <a:blip r:embed="rId2">
              <a:duotone>
                <a:schemeClr val="accent1">
                  <a:shade val="45000"/>
                  <a:satMod val="135000"/>
                </a:schemeClr>
                <a:prstClr val="white"/>
              </a:duotone>
            </a:blip>
            <a:srcRect l="10115" t="39996" r="65028" b="22019"/>
            <a:stretch/>
          </p:blipFill>
          <p:spPr bwMode="auto">
            <a:xfrm>
              <a:off x="6045692" y="643108"/>
              <a:ext cx="5927700" cy="5092042"/>
            </a:xfrm>
            <a:prstGeom prst="rect">
              <a:avLst/>
            </a:prstGeom>
            <a:ln>
              <a:noFill/>
            </a:ln>
            <a:extLst>
              <a:ext uri="{53640926-AAD7-44D8-BBD7-CCE9431645EC}">
                <a14:shadowObscured xmlns:a14="http://schemas.microsoft.com/office/drawing/2010/main"/>
              </a:ext>
            </a:extLst>
          </p:spPr>
        </p:pic>
        <p:grpSp>
          <p:nvGrpSpPr>
            <p:cNvPr id="14" name="Group 13">
              <a:extLst>
                <a:ext uri="{FF2B5EF4-FFF2-40B4-BE49-F238E27FC236}">
                  <a16:creationId xmlns:a16="http://schemas.microsoft.com/office/drawing/2014/main" id="{3C674C79-50BE-4FD2-B0DC-48D0B04D60D3}"/>
                </a:ext>
              </a:extLst>
            </p:cNvPr>
            <p:cNvGrpSpPr/>
            <p:nvPr/>
          </p:nvGrpSpPr>
          <p:grpSpPr>
            <a:xfrm>
              <a:off x="5953197" y="120559"/>
              <a:ext cx="6020195" cy="2933537"/>
              <a:chOff x="5953197" y="120559"/>
              <a:chExt cx="6020195" cy="2933537"/>
            </a:xfrm>
          </p:grpSpPr>
          <p:sp>
            <p:nvSpPr>
              <p:cNvPr id="15" name="Rectangle: Rounded Corners 14">
                <a:extLst>
                  <a:ext uri="{FF2B5EF4-FFF2-40B4-BE49-F238E27FC236}">
                    <a16:creationId xmlns:a16="http://schemas.microsoft.com/office/drawing/2014/main" id="{DA265FFE-7ABF-4B7E-A9A5-B3E0C1C0C111}"/>
                  </a:ext>
                </a:extLst>
              </p:cNvPr>
              <p:cNvSpPr/>
              <p:nvPr/>
            </p:nvSpPr>
            <p:spPr>
              <a:xfrm>
                <a:off x="9619488" y="833056"/>
                <a:ext cx="2353904" cy="2221040"/>
              </a:xfrm>
              <a:prstGeom prst="roundRect">
                <a:avLst>
                  <a:gd name="adj" fmla="val 4046"/>
                </a:avLst>
              </a:prstGeom>
              <a:noFill/>
              <a:ln w="571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dirty="0"/>
              </a:p>
            </p:txBody>
          </p:sp>
          <p:pic>
            <p:nvPicPr>
              <p:cNvPr id="16" name="Picture 15">
                <a:extLst>
                  <a:ext uri="{FF2B5EF4-FFF2-40B4-BE49-F238E27FC236}">
                    <a16:creationId xmlns:a16="http://schemas.microsoft.com/office/drawing/2014/main" id="{5E49EC65-74AF-4CAB-B2A2-636BEB4B4290}"/>
                  </a:ext>
                </a:extLst>
              </p:cNvPr>
              <p:cNvPicPr/>
              <p:nvPr/>
            </p:nvPicPr>
            <p:blipFill rotWithShape="1">
              <a:blip r:embed="rId3"/>
              <a:srcRect l="23642" t="38661" r="30015" b="56557"/>
              <a:stretch/>
            </p:blipFill>
            <p:spPr bwMode="auto">
              <a:xfrm>
                <a:off x="5953197" y="120559"/>
                <a:ext cx="6020195" cy="349396"/>
              </a:xfrm>
              <a:prstGeom prst="rect">
                <a:avLst/>
              </a:prstGeom>
              <a:ln>
                <a:noFill/>
              </a:ln>
              <a:extLst>
                <a:ext uri="{53640926-AAD7-44D8-BBD7-CCE9431645EC}">
                  <a14:shadowObscured xmlns:a14="http://schemas.microsoft.com/office/drawing/2010/main"/>
                </a:ext>
              </a:extLst>
            </p:spPr>
          </p:pic>
        </p:grpSp>
      </p:grpSp>
    </p:spTree>
    <p:extLst>
      <p:ext uri="{BB962C8B-B14F-4D97-AF65-F5344CB8AC3E}">
        <p14:creationId xmlns:p14="http://schemas.microsoft.com/office/powerpoint/2010/main" val="1461708427"/>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1C6CC613-9A6F-4EF0-94C2-2D7983FD7927}"/>
              </a:ext>
            </a:extLst>
          </p:cNvPr>
          <p:cNvGraphicFramePr>
            <a:graphicFrameLocks noGrp="1"/>
          </p:cNvGraphicFramePr>
          <p:nvPr>
            <p:extLst>
              <p:ext uri="{D42A27DB-BD31-4B8C-83A1-F6EECF244321}">
                <p14:modId xmlns:p14="http://schemas.microsoft.com/office/powerpoint/2010/main" val="3429653107"/>
              </p:ext>
            </p:extLst>
          </p:nvPr>
        </p:nvGraphicFramePr>
        <p:xfrm>
          <a:off x="6636048" y="528904"/>
          <a:ext cx="4820622" cy="6329096"/>
        </p:xfrm>
        <a:graphic>
          <a:graphicData uri="http://schemas.openxmlformats.org/drawingml/2006/table">
            <a:tbl>
              <a:tblPr firstRow="1" firstCol="1" bandRow="1">
                <a:tableStyleId>{3B4B98B0-60AC-42C2-AFA5-B58CD77FA1E5}</a:tableStyleId>
              </a:tblPr>
              <a:tblGrid>
                <a:gridCol w="4820622">
                  <a:extLst>
                    <a:ext uri="{9D8B030D-6E8A-4147-A177-3AD203B41FA5}">
                      <a16:colId xmlns:a16="http://schemas.microsoft.com/office/drawing/2014/main" val="403473672"/>
                    </a:ext>
                  </a:extLst>
                </a:gridCol>
              </a:tblGrid>
              <a:tr h="528610">
                <a:tc>
                  <a:txBody>
                    <a:bodyPr/>
                    <a:lstStyle/>
                    <a:p>
                      <a:pPr algn="l">
                        <a:lnSpc>
                          <a:spcPct val="150000"/>
                        </a:lnSpc>
                        <a:spcAft>
                          <a:spcPts val="0"/>
                        </a:spcAft>
                      </a:pPr>
                      <a:r>
                        <a:rPr lang="en-ID" sz="2000" b="1" i="0" dirty="0">
                          <a:effectLst/>
                          <a:latin typeface="Open Sans" panose="020B0606030504020204" pitchFamily="34" charset="0"/>
                          <a:ea typeface="Open Sans" panose="020B0606030504020204" pitchFamily="34" charset="0"/>
                          <a:cs typeface="Open Sans" panose="020B0606030504020204" pitchFamily="34" charset="0"/>
                        </a:rPr>
                        <a:t>Insight</a:t>
                      </a:r>
                    </a:p>
                  </a:txBody>
                  <a:tcPr marL="85893" marR="85893"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1869152215"/>
                  </a:ext>
                </a:extLst>
              </a:tr>
              <a:tr h="5800486">
                <a:tc>
                  <a:txBody>
                    <a:bodyPr/>
                    <a:lstStyle/>
                    <a:p>
                      <a:pPr marL="457200" algn="l">
                        <a:lnSpc>
                          <a:spcPct val="150000"/>
                        </a:lnSpc>
                        <a:spcAft>
                          <a:spcPts val="0"/>
                        </a:spcAft>
                      </a:pP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Informasi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sudah</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kita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dapatkan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dari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review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negatif</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customer,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mengerucut</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kepada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banyaknya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customer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mengeluhkan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tentang</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size. </a:t>
                      </a:r>
                    </a:p>
                    <a:p>
                      <a:pPr marL="457200" algn="l">
                        <a:lnSpc>
                          <a:spcPct val="150000"/>
                        </a:lnSpc>
                        <a:spcAft>
                          <a:spcPts val="0"/>
                        </a:spcAft>
                      </a:pPr>
                      <a:endParaRPr lang="en-ID" sz="1800" b="0" i="0" dirty="0">
                        <a:effectLst/>
                        <a:latin typeface="Open Sans" panose="020B0606030504020204" pitchFamily="34" charset="0"/>
                        <a:ea typeface="Open Sans" panose="020B0606030504020204" pitchFamily="34" charset="0"/>
                        <a:cs typeface="Open Sans" panose="020B0606030504020204" pitchFamily="34" charset="0"/>
                      </a:endParaRPr>
                    </a:p>
                    <a:p>
                      <a:pPr marL="457200" algn="l">
                        <a:lnSpc>
                          <a:spcPct val="150000"/>
                        </a:lnSpc>
                        <a:spcAft>
                          <a:spcPts val="0"/>
                        </a:spcAft>
                      </a:pP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Jika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perusahaan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ingin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mengurangi</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return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dari</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customer</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perlu</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ditingkatkan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dipikirkan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kembali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strategi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memberikan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customer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ukuran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sesuai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a:t>
                      </a:r>
                    </a:p>
                  </a:txBody>
                  <a:tcPr marL="68580" marR="68580" marT="0" marB="0">
                    <a:lnB w="12700" cap="flat" cmpd="sng" algn="ctr">
                      <a:noFill/>
                      <a:prstDash val="solid"/>
                      <a:round/>
                      <a:headEnd type="none" w="med" len="med"/>
                      <a:tailEnd type="none" w="med" len="med"/>
                    </a:lnB>
                    <a:noFill/>
                  </a:tcPr>
                </a:tc>
                <a:extLst>
                  <a:ext uri="{0D108BD9-81ED-4DB2-BD59-A6C34878D82A}">
                    <a16:rowId xmlns:a16="http://schemas.microsoft.com/office/drawing/2014/main" val="1656297468"/>
                  </a:ext>
                </a:extLst>
              </a:tr>
            </a:tbl>
          </a:graphicData>
        </a:graphic>
      </p:graphicFrame>
      <p:pic>
        <p:nvPicPr>
          <p:cNvPr id="8" name="Picture 7">
            <a:extLst>
              <a:ext uri="{FF2B5EF4-FFF2-40B4-BE49-F238E27FC236}">
                <a16:creationId xmlns:a16="http://schemas.microsoft.com/office/drawing/2014/main" id="{7312A409-85E3-4FC1-BD11-BA73EBFC4A9B}"/>
              </a:ext>
            </a:extLst>
          </p:cNvPr>
          <p:cNvPicPr/>
          <p:nvPr/>
        </p:nvPicPr>
        <p:blipFill rotWithShape="1">
          <a:blip r:embed="rId2"/>
          <a:srcRect l="47019" t="36393" r="3698" b="13275"/>
          <a:stretch/>
        </p:blipFill>
        <p:spPr bwMode="auto">
          <a:xfrm>
            <a:off x="360015" y="2354617"/>
            <a:ext cx="5735985" cy="32930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69184304"/>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6821712" y="2286323"/>
            <a:ext cx="4592336" cy="2278534"/>
            <a:chOff x="0" y="3710564"/>
            <a:chExt cx="4584300" cy="1167203"/>
          </a:xfrm>
        </p:grpSpPr>
        <p:sp>
          <p:nvSpPr>
            <p:cNvPr id="14" name="Text Placeholder 9"/>
            <p:cNvSpPr txBox="1">
              <a:spLocks/>
            </p:cNvSpPr>
            <p:nvPr/>
          </p:nvSpPr>
          <p:spPr>
            <a:xfrm>
              <a:off x="0" y="3710564"/>
              <a:ext cx="4584300" cy="1167203"/>
            </a:xfrm>
            <a:prstGeom prst="rect">
              <a:avLst/>
            </a:prstGeom>
            <a:solidFill>
              <a:schemeClr val="accent1"/>
            </a:solidFill>
          </p:spPr>
          <p:txBody>
            <a:bodyPr anchor="ctr"/>
            <a:lstStyle>
              <a:lvl1pPr marL="171450" indent="-171450" algn="l" defTabSz="457200" rtl="0" eaLnBrk="1" latinLnBrk="0" hangingPunct="1">
                <a:spcBef>
                  <a:spcPct val="20000"/>
                </a:spcBef>
                <a:buFont typeface="Arial"/>
                <a:buChar char="•"/>
                <a:defRPr sz="800" kern="1200">
                  <a:solidFill>
                    <a:schemeClr val="tx1"/>
                  </a:solidFill>
                  <a:latin typeface="Open Sans"/>
                  <a:ea typeface="+mn-ea"/>
                  <a:cs typeface="Open Sans"/>
                </a:defRPr>
              </a:lvl1pPr>
              <a:lvl2pPr marL="6286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2pPr>
              <a:lvl3pPr marL="10858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3pPr>
              <a:lvl4pPr marL="15430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4pPr>
              <a:lvl5pPr marL="20002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09585" lvl="1" indent="0">
                <a:lnSpc>
                  <a:spcPct val="120000"/>
                </a:lnSpc>
                <a:buNone/>
              </a:pPr>
              <a:endParaRPr lang="en-US" sz="1333" i="1" dirty="0">
                <a:solidFill>
                  <a:srgbClr val="FFFFFF"/>
                </a:solidFill>
                <a:latin typeface="Georgia"/>
                <a:cs typeface="Georgia"/>
              </a:endParaRPr>
            </a:p>
          </p:txBody>
        </p:sp>
        <p:sp>
          <p:nvSpPr>
            <p:cNvPr id="17" name="TextBox 16"/>
            <p:cNvSpPr txBox="1"/>
            <p:nvPr/>
          </p:nvSpPr>
          <p:spPr>
            <a:xfrm>
              <a:off x="426598" y="3825536"/>
              <a:ext cx="3727505" cy="930401"/>
            </a:xfrm>
            <a:prstGeom prst="rect">
              <a:avLst/>
            </a:prstGeom>
            <a:noFill/>
          </p:spPr>
          <p:txBody>
            <a:bodyPr wrap="square" rtlCol="0" anchor="ctr">
              <a:spAutoFit/>
            </a:bodyPr>
            <a:lstStyle/>
            <a:p>
              <a:pPr algn="r"/>
              <a:r>
                <a:rPr lang="en-US" sz="1867" i="1" dirty="0">
                  <a:solidFill>
                    <a:srgbClr val="FFFFFF"/>
                  </a:solidFill>
                  <a:latin typeface="Georgia"/>
                  <a:cs typeface="Georgia"/>
                </a:rPr>
                <a:t>“Your customers are more motivated to tell you when they are very happy or unhappy about your product”</a:t>
              </a:r>
            </a:p>
            <a:p>
              <a:pPr algn="r"/>
              <a:endParaRPr lang="en-US" sz="1867" i="1" dirty="0">
                <a:solidFill>
                  <a:srgbClr val="FFFFFF"/>
                </a:solidFill>
                <a:latin typeface="Georgia"/>
                <a:cs typeface="Georgia"/>
              </a:endParaRPr>
            </a:p>
            <a:p>
              <a:pPr algn="r"/>
              <a:r>
                <a:rPr lang="en-US" sz="1867" i="1" dirty="0">
                  <a:solidFill>
                    <a:srgbClr val="FFFFFF"/>
                  </a:solidFill>
                  <a:latin typeface="Georgia"/>
                  <a:cs typeface="Georgia"/>
                </a:rPr>
                <a:t>-Intercom</a:t>
              </a:r>
            </a:p>
          </p:txBody>
        </p:sp>
      </p:grpSp>
      <p:pic>
        <p:nvPicPr>
          <p:cNvPr id="12" name="Picture Placeholder 11">
            <a:extLst>
              <a:ext uri="{FF2B5EF4-FFF2-40B4-BE49-F238E27FC236}">
                <a16:creationId xmlns:a16="http://schemas.microsoft.com/office/drawing/2014/main" id="{B4961311-D0BC-47E6-AE40-32C1E3A2B397}"/>
              </a:ext>
            </a:extLst>
          </p:cNvPr>
          <p:cNvPicPr>
            <a:picLocks noGrp="1" noChangeAspect="1"/>
          </p:cNvPicPr>
          <p:nvPr>
            <p:ph type="pic" sz="quarter" idx="20"/>
          </p:nvPr>
        </p:nvPicPr>
        <p:blipFill>
          <a:blip r:embed="rId2">
            <a:duotone>
              <a:schemeClr val="accent1">
                <a:shade val="45000"/>
                <a:satMod val="135000"/>
              </a:schemeClr>
              <a:prstClr val="white"/>
            </a:duotone>
          </a:blip>
          <a:srcRect l="19009" r="19009"/>
          <a:stretch>
            <a:fillRect/>
          </a:stretch>
        </p:blipFill>
        <p:spPr/>
      </p:pic>
    </p:spTree>
    <p:extLst>
      <p:ext uri="{BB962C8B-B14F-4D97-AF65-F5344CB8AC3E}">
        <p14:creationId xmlns:p14="http://schemas.microsoft.com/office/powerpoint/2010/main" val="38314549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6F90444-4DF5-4566-AC9E-5BFF9B6C90B1}"/>
              </a:ext>
            </a:extLst>
          </p:cNvPr>
          <p:cNvPicPr>
            <a:picLocks noGrp="1" noChangeAspect="1"/>
          </p:cNvPicPr>
          <p:nvPr>
            <p:ph type="pic" sz="quarter" idx="10"/>
          </p:nvPr>
        </p:nvPicPr>
        <p:blipFill rotWithShape="1">
          <a:blip r:embed="rId2"/>
          <a:srcRect t="3272" b="47118"/>
          <a:stretch/>
        </p:blipFill>
        <p:spPr>
          <a:xfrm>
            <a:off x="-2117" y="518584"/>
            <a:ext cx="12194117" cy="5746749"/>
          </a:xfrm>
        </p:spPr>
      </p:pic>
      <p:sp>
        <p:nvSpPr>
          <p:cNvPr id="2" name="Rectangle 1"/>
          <p:cNvSpPr/>
          <p:nvPr/>
        </p:nvSpPr>
        <p:spPr>
          <a:xfrm>
            <a:off x="3709597" y="3771186"/>
            <a:ext cx="4796051" cy="3086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extBox 12"/>
          <p:cNvSpPr txBox="1"/>
          <p:nvPr/>
        </p:nvSpPr>
        <p:spPr>
          <a:xfrm>
            <a:off x="4202904" y="4090862"/>
            <a:ext cx="3825648" cy="2119683"/>
          </a:xfrm>
          <a:prstGeom prst="rect">
            <a:avLst/>
          </a:prstGeom>
          <a:noFill/>
        </p:spPr>
        <p:txBody>
          <a:bodyPr wrap="square" rtlCol="0" anchor="ctr">
            <a:spAutoFit/>
          </a:bodyPr>
          <a:lstStyle/>
          <a:p>
            <a:pPr algn="ctr">
              <a:lnSpc>
                <a:spcPct val="80000"/>
              </a:lnSpc>
            </a:pPr>
            <a:r>
              <a:rPr lang="nb-NO" sz="3200" dirty="0">
                <a:solidFill>
                  <a:srgbClr val="FFFFFF"/>
                </a:solidFill>
                <a:latin typeface="Open Sans"/>
                <a:cs typeface="Open Sans"/>
              </a:rPr>
              <a:t>TOP PRIORITY USER</a:t>
            </a:r>
          </a:p>
          <a:p>
            <a:pPr algn="ctr">
              <a:lnSpc>
                <a:spcPct val="80000"/>
              </a:lnSpc>
            </a:pPr>
            <a:r>
              <a:rPr lang="nb-NO" sz="3200" b="1" dirty="0">
                <a:solidFill>
                  <a:srgbClr val="FFFFFF"/>
                </a:solidFill>
                <a:latin typeface="Open Sans"/>
                <a:cs typeface="Open Sans"/>
              </a:rPr>
              <a:t>FEEDBACK ANALYSIS</a:t>
            </a:r>
          </a:p>
          <a:p>
            <a:pPr algn="ctr">
              <a:lnSpc>
                <a:spcPct val="80000"/>
              </a:lnSpc>
            </a:pPr>
            <a:endParaRPr lang="nb-NO" sz="3600" b="1" dirty="0">
              <a:solidFill>
                <a:srgbClr val="FFFFFF"/>
              </a:solidFill>
              <a:latin typeface="Open Sans"/>
              <a:cs typeface="Open Sans"/>
            </a:endParaRPr>
          </a:p>
        </p:txBody>
      </p:sp>
      <p:sp>
        <p:nvSpPr>
          <p:cNvPr id="8" name="Text Placeholder 11"/>
          <p:cNvSpPr txBox="1">
            <a:spLocks/>
          </p:cNvSpPr>
          <p:nvPr/>
        </p:nvSpPr>
        <p:spPr>
          <a:xfrm>
            <a:off x="567695" y="6277586"/>
            <a:ext cx="11060280" cy="440807"/>
          </a:xfrm>
          <a:prstGeom prst="rect">
            <a:avLst/>
          </a:prstGeom>
        </p:spPr>
        <p:txBody>
          <a:bodyPr anchor="ctr">
            <a:normAutofit/>
          </a:bodyPr>
          <a:lstStyle>
            <a:lvl1pPr marL="1714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1pPr>
            <a:lvl2pPr marL="6286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2pPr>
            <a:lvl3pPr marL="10858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3pPr>
            <a:lvl4pPr marL="15430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4pPr>
            <a:lvl5pPr marL="20002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800"/>
              </a:spcBef>
              <a:buNone/>
            </a:pPr>
            <a:r>
              <a:rPr lang="en-AU" sz="1067" dirty="0">
                <a:solidFill>
                  <a:srgbClr val="FFFFFF"/>
                </a:solidFill>
                <a:latin typeface="Open Sans"/>
                <a:cs typeface="Open Sans"/>
              </a:rPr>
              <a:t>NADIA NINGTIAS / JCDS07</a:t>
            </a:r>
          </a:p>
        </p:txBody>
      </p:sp>
    </p:spTree>
    <p:extLst>
      <p:ext uri="{BB962C8B-B14F-4D97-AF65-F5344CB8AC3E}">
        <p14:creationId xmlns:p14="http://schemas.microsoft.com/office/powerpoint/2010/main" val="91598777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137697-D04A-42CB-958B-4CE6A6FDFA38}"/>
              </a:ext>
            </a:extLst>
          </p:cNvPr>
          <p:cNvPicPr/>
          <p:nvPr/>
        </p:nvPicPr>
        <p:blipFill rotWithShape="1">
          <a:blip r:embed="rId2"/>
          <a:srcRect l="7488" t="35474" r="63553" b="24055"/>
          <a:stretch/>
        </p:blipFill>
        <p:spPr bwMode="auto">
          <a:xfrm>
            <a:off x="1409521" y="1588000"/>
            <a:ext cx="2936538" cy="2306666"/>
          </a:xfrm>
          <a:prstGeom prst="rect">
            <a:avLst/>
          </a:prstGeom>
          <a:ln>
            <a:noFill/>
          </a:ln>
          <a:extLst>
            <a:ext uri="{53640926-AAD7-44D8-BBD7-CCE9431645EC}">
              <a14:shadowObscured xmlns:a14="http://schemas.microsoft.com/office/drawing/2010/main"/>
            </a:ext>
          </a:extLst>
        </p:spPr>
      </p:pic>
      <p:grpSp>
        <p:nvGrpSpPr>
          <p:cNvPr id="4" name="Group 3">
            <a:extLst>
              <a:ext uri="{FF2B5EF4-FFF2-40B4-BE49-F238E27FC236}">
                <a16:creationId xmlns:a16="http://schemas.microsoft.com/office/drawing/2014/main" id="{5F4496E1-3BE7-4B18-91AA-732D3FAB0A03}"/>
              </a:ext>
            </a:extLst>
          </p:cNvPr>
          <p:cNvGrpSpPr/>
          <p:nvPr/>
        </p:nvGrpSpPr>
        <p:grpSpPr>
          <a:xfrm>
            <a:off x="0" y="327736"/>
            <a:ext cx="3320716" cy="957092"/>
            <a:chOff x="0" y="327736"/>
            <a:chExt cx="3320716" cy="957092"/>
          </a:xfrm>
        </p:grpSpPr>
        <p:sp>
          <p:nvSpPr>
            <p:cNvPr id="5" name="Rectangle 4">
              <a:extLst>
                <a:ext uri="{FF2B5EF4-FFF2-40B4-BE49-F238E27FC236}">
                  <a16:creationId xmlns:a16="http://schemas.microsoft.com/office/drawing/2014/main" id="{F4951488-AB39-4833-9DE5-6EFC6A4023F3}"/>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6" name="Title 4">
              <a:extLst>
                <a:ext uri="{FF2B5EF4-FFF2-40B4-BE49-F238E27FC236}">
                  <a16:creationId xmlns:a16="http://schemas.microsoft.com/office/drawing/2014/main" id="{CF757089-D841-4F19-8116-F10EFF2D038B}"/>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LISTEN</a:t>
              </a:r>
            </a:p>
          </p:txBody>
        </p:sp>
      </p:grpSp>
      <p:graphicFrame>
        <p:nvGraphicFramePr>
          <p:cNvPr id="13" name="Table 12">
            <a:extLst>
              <a:ext uri="{FF2B5EF4-FFF2-40B4-BE49-F238E27FC236}">
                <a16:creationId xmlns:a16="http://schemas.microsoft.com/office/drawing/2014/main" id="{8B5AAA6B-7904-46E8-A29D-CDC3B88CBFF9}"/>
              </a:ext>
            </a:extLst>
          </p:cNvPr>
          <p:cNvGraphicFramePr>
            <a:graphicFrameLocks noGrp="1"/>
          </p:cNvGraphicFramePr>
          <p:nvPr>
            <p:extLst>
              <p:ext uri="{D42A27DB-BD31-4B8C-83A1-F6EECF244321}">
                <p14:modId xmlns:p14="http://schemas.microsoft.com/office/powerpoint/2010/main" val="2015062613"/>
              </p:ext>
            </p:extLst>
          </p:nvPr>
        </p:nvGraphicFramePr>
        <p:xfrm>
          <a:off x="5655546" y="327736"/>
          <a:ext cx="6053556" cy="6066410"/>
        </p:xfrm>
        <a:graphic>
          <a:graphicData uri="http://schemas.openxmlformats.org/drawingml/2006/table">
            <a:tbl>
              <a:tblPr firstRow="1" firstCol="1" bandRow="1">
                <a:tableStyleId>{3B4B98B0-60AC-42C2-AFA5-B58CD77FA1E5}</a:tableStyleId>
              </a:tblPr>
              <a:tblGrid>
                <a:gridCol w="6053556">
                  <a:extLst>
                    <a:ext uri="{9D8B030D-6E8A-4147-A177-3AD203B41FA5}">
                      <a16:colId xmlns:a16="http://schemas.microsoft.com/office/drawing/2014/main" val="403473672"/>
                    </a:ext>
                  </a:extLst>
                </a:gridCol>
              </a:tblGrid>
              <a:tr h="197172">
                <a:tc>
                  <a:txBody>
                    <a:bodyPr/>
                    <a:lstStyle/>
                    <a:p>
                      <a:pPr algn="r">
                        <a:lnSpc>
                          <a:spcPct val="150000"/>
                        </a:lnSpc>
                        <a:spcAft>
                          <a:spcPts val="0"/>
                        </a:spcAft>
                      </a:pPr>
                      <a:r>
                        <a:rPr lang="en-ID" sz="2000" b="1" i="0" dirty="0">
                          <a:effectLst/>
                          <a:latin typeface="Open Sans" panose="020B0606030504020204" pitchFamily="34" charset="0"/>
                          <a:ea typeface="Open Sans" panose="020B0606030504020204" pitchFamily="34" charset="0"/>
                          <a:cs typeface="Open Sans" panose="020B0606030504020204" pitchFamily="34" charset="0"/>
                        </a:rPr>
                        <a:t>Insight</a:t>
                      </a:r>
                    </a:p>
                  </a:txBody>
                  <a:tcPr marL="85893" marR="85893"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1869152215"/>
                  </a:ext>
                </a:extLst>
              </a:tr>
              <a:tr h="2163589">
                <a:tc>
                  <a:txBody>
                    <a:bodyPr/>
                    <a:lstStyle/>
                    <a:p>
                      <a:pPr marL="457200" algn="r">
                        <a:lnSpc>
                          <a:spcPct val="150000"/>
                        </a:lnSpc>
                        <a:spcAft>
                          <a:spcPts val="0"/>
                        </a:spcAft>
                      </a:pP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Penting</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bagi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perusahaan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menjaga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engagement customer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sudah</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setia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dengan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perusahaan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Ada user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mencapai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16 kali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sewa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22 kali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sewa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32 kali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sewa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hingga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46 kali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sewa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Namun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dari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data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ada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saat</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ini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sebanyak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4000" b="1" i="0" dirty="0">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90% </a:t>
                      </a:r>
                      <a:r>
                        <a:rPr lang="en-ID" sz="2800" b="1" i="0" dirty="0">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customer</a:t>
                      </a:r>
                      <a:r>
                        <a:rPr lang="en-ID" sz="1800" b="1" i="0" dirty="0">
                          <a:solidFill>
                            <a:schemeClr val="accent1"/>
                          </a:solidFill>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hanya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baru</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menyewa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sebanyak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1 kali</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7.5 % customer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pernah</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menyewa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sebanyak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2x. dan, 2.5%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sisanya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mencapai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3 kali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sewa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hingga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46 kali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sewa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a:t>
                      </a:r>
                    </a:p>
                    <a:p>
                      <a:pPr marL="457200" algn="r">
                        <a:lnSpc>
                          <a:spcPct val="150000"/>
                        </a:lnSpc>
                        <a:spcAft>
                          <a:spcPts val="0"/>
                        </a:spcAft>
                      </a:pPr>
                      <a:endParaRPr lang="en-ID" sz="1800" b="0" i="0" dirty="0">
                        <a:effectLst/>
                        <a:latin typeface="Open Sans" panose="020B0606030504020204" pitchFamily="34" charset="0"/>
                        <a:ea typeface="Open Sans" panose="020B0606030504020204" pitchFamily="34" charset="0"/>
                        <a:cs typeface="Open Sans" panose="020B0606030504020204" pitchFamily="34" charset="0"/>
                      </a:endParaRPr>
                    </a:p>
                    <a:p>
                      <a:pPr marL="457200" algn="r">
                        <a:lnSpc>
                          <a:spcPct val="150000"/>
                        </a:lnSpc>
                        <a:spcAft>
                          <a:spcPts val="0"/>
                        </a:spcAft>
                      </a:pPr>
                      <a:r>
                        <a:rPr lang="sv-SE" sz="2400" b="1" i="0" kern="1200" dirty="0">
                          <a:solidFill>
                            <a:schemeClr val="tx1"/>
                          </a:solidFill>
                          <a:effectLst/>
                          <a:latin typeface="+mn-lt"/>
                          <a:ea typeface="+mn-ea"/>
                          <a:cs typeface="+mn-cs"/>
                        </a:rPr>
                        <a:t>Bagaimana feedback dari 90% customer yang tergolong user baru ini di RTR ?</a:t>
                      </a:r>
                      <a:endParaRPr lang="en-ID" sz="1800" b="1" i="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B w="12700" cap="flat" cmpd="sng" algn="ctr">
                      <a:noFill/>
                      <a:prstDash val="solid"/>
                      <a:round/>
                      <a:headEnd type="none" w="med" len="med"/>
                      <a:tailEnd type="none" w="med" len="med"/>
                    </a:lnB>
                    <a:noFill/>
                  </a:tcPr>
                </a:tc>
                <a:extLst>
                  <a:ext uri="{0D108BD9-81ED-4DB2-BD59-A6C34878D82A}">
                    <a16:rowId xmlns:a16="http://schemas.microsoft.com/office/drawing/2014/main" val="1656297468"/>
                  </a:ext>
                </a:extLst>
              </a:tr>
            </a:tbl>
          </a:graphicData>
        </a:graphic>
      </p:graphicFrame>
      <p:pic>
        <p:nvPicPr>
          <p:cNvPr id="14" name="Picture 13">
            <a:extLst>
              <a:ext uri="{FF2B5EF4-FFF2-40B4-BE49-F238E27FC236}">
                <a16:creationId xmlns:a16="http://schemas.microsoft.com/office/drawing/2014/main" id="{0B9CAC85-2AC7-40BB-8448-02EAC28B1F8F}"/>
              </a:ext>
            </a:extLst>
          </p:cNvPr>
          <p:cNvPicPr/>
          <p:nvPr/>
        </p:nvPicPr>
        <p:blipFill rotWithShape="1">
          <a:blip r:embed="rId2"/>
          <a:srcRect l="45520" t="33067" r="2239" b="16044"/>
          <a:stretch/>
        </p:blipFill>
        <p:spPr bwMode="auto">
          <a:xfrm>
            <a:off x="25246" y="3839270"/>
            <a:ext cx="5458704" cy="2988870"/>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FA08C19-663A-4DFC-950E-4FCB16908659}"/>
              </a:ext>
            </a:extLst>
          </p:cNvPr>
          <p:cNvPicPr/>
          <p:nvPr/>
        </p:nvPicPr>
        <p:blipFill rotWithShape="1">
          <a:blip r:embed="rId2"/>
          <a:srcRect l="23519" t="28160" r="31676" b="66491"/>
          <a:stretch/>
        </p:blipFill>
        <p:spPr bwMode="auto">
          <a:xfrm>
            <a:off x="482897" y="1477797"/>
            <a:ext cx="4543402" cy="304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57951016"/>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F4496E1-3BE7-4B18-91AA-732D3FAB0A03}"/>
              </a:ext>
            </a:extLst>
          </p:cNvPr>
          <p:cNvGrpSpPr/>
          <p:nvPr/>
        </p:nvGrpSpPr>
        <p:grpSpPr>
          <a:xfrm>
            <a:off x="0" y="327736"/>
            <a:ext cx="3320716" cy="957092"/>
            <a:chOff x="0" y="327736"/>
            <a:chExt cx="3320716" cy="957092"/>
          </a:xfrm>
        </p:grpSpPr>
        <p:sp>
          <p:nvSpPr>
            <p:cNvPr id="5" name="Rectangle 4">
              <a:extLst>
                <a:ext uri="{FF2B5EF4-FFF2-40B4-BE49-F238E27FC236}">
                  <a16:creationId xmlns:a16="http://schemas.microsoft.com/office/drawing/2014/main" id="{F4951488-AB39-4833-9DE5-6EFC6A4023F3}"/>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6" name="Title 4">
              <a:extLst>
                <a:ext uri="{FF2B5EF4-FFF2-40B4-BE49-F238E27FC236}">
                  <a16:creationId xmlns:a16="http://schemas.microsoft.com/office/drawing/2014/main" id="{CF757089-D841-4F19-8116-F10EFF2D038B}"/>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LISTEN</a:t>
              </a:r>
            </a:p>
          </p:txBody>
        </p:sp>
      </p:grpSp>
      <p:pic>
        <p:nvPicPr>
          <p:cNvPr id="8" name="Picture 7">
            <a:extLst>
              <a:ext uri="{FF2B5EF4-FFF2-40B4-BE49-F238E27FC236}">
                <a16:creationId xmlns:a16="http://schemas.microsoft.com/office/drawing/2014/main" id="{52AF1F0F-4796-4D2A-9889-28BA08CB20C1}"/>
              </a:ext>
            </a:extLst>
          </p:cNvPr>
          <p:cNvPicPr/>
          <p:nvPr/>
        </p:nvPicPr>
        <p:blipFill rotWithShape="1">
          <a:blip r:embed="rId2"/>
          <a:srcRect l="9890" t="23440" r="15193" b="28750"/>
          <a:stretch/>
        </p:blipFill>
        <p:spPr bwMode="auto">
          <a:xfrm>
            <a:off x="699134" y="1538068"/>
            <a:ext cx="11096131" cy="39816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68493245"/>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7"/>
          </p:nvPr>
        </p:nvSpPr>
        <p:spPr>
          <a:xfrm>
            <a:off x="7650417" y="806282"/>
            <a:ext cx="3700379" cy="4436703"/>
          </a:xfrm>
        </p:spPr>
        <p:txBody>
          <a:bodyPr/>
          <a:lstStyle/>
          <a:p>
            <a:r>
              <a:rPr lang="en-US" sz="1333" b="1" dirty="0"/>
              <a:t>TENTANG SUMBER DATA DAN RENTTHERUNWAY</a:t>
            </a:r>
          </a:p>
          <a:p>
            <a:r>
              <a:rPr lang="en-US" dirty="0" err="1"/>
              <a:t>Berisi</a:t>
            </a:r>
            <a:r>
              <a:rPr lang="en-US" dirty="0"/>
              <a:t> </a:t>
            </a:r>
            <a:r>
              <a:rPr lang="en-US" dirty="0" err="1"/>
              <a:t>keterangan</a:t>
            </a:r>
            <a:r>
              <a:rPr lang="en-US" dirty="0"/>
              <a:t> </a:t>
            </a:r>
            <a:r>
              <a:rPr lang="en-US" dirty="0" err="1"/>
              <a:t>sumber</a:t>
            </a:r>
            <a:r>
              <a:rPr lang="en-US" dirty="0"/>
              <a:t> data dan preview data yang </a:t>
            </a:r>
            <a:r>
              <a:rPr lang="en-US" dirty="0" err="1"/>
              <a:t>tersedia</a:t>
            </a:r>
            <a:r>
              <a:rPr lang="en-US" dirty="0"/>
              <a:t> </a:t>
            </a:r>
            <a:r>
              <a:rPr lang="en-US" dirty="0" err="1"/>
              <a:t>untuk</a:t>
            </a:r>
            <a:r>
              <a:rPr lang="en-US" dirty="0"/>
              <a:t> </a:t>
            </a:r>
            <a:r>
              <a:rPr lang="en-US" dirty="0" err="1"/>
              <a:t>diproses</a:t>
            </a:r>
            <a:r>
              <a:rPr lang="en-US" dirty="0"/>
              <a:t>.</a:t>
            </a:r>
          </a:p>
          <a:p>
            <a:endParaRPr lang="en-US" dirty="0"/>
          </a:p>
          <a:p>
            <a:r>
              <a:rPr lang="en-US" sz="1333" b="1" dirty="0"/>
              <a:t>DATA PREPROCESSING</a:t>
            </a:r>
          </a:p>
          <a:p>
            <a:r>
              <a:rPr lang="en-US" dirty="0"/>
              <a:t>Proses </a:t>
            </a:r>
            <a:r>
              <a:rPr lang="en-US" dirty="0" err="1"/>
              <a:t>menerjemahkan</a:t>
            </a:r>
            <a:r>
              <a:rPr lang="en-US" dirty="0"/>
              <a:t> data </a:t>
            </a:r>
            <a:r>
              <a:rPr lang="en-US" dirty="0" err="1"/>
              <a:t>ke</a:t>
            </a:r>
            <a:r>
              <a:rPr lang="en-US" dirty="0"/>
              <a:t> </a:t>
            </a:r>
            <a:r>
              <a:rPr lang="en-US" dirty="0" err="1"/>
              <a:t>dalam</a:t>
            </a:r>
            <a:r>
              <a:rPr lang="en-US" dirty="0"/>
              <a:t> </a:t>
            </a:r>
            <a:r>
              <a:rPr lang="en-US" dirty="0" err="1"/>
              <a:t>bentuk</a:t>
            </a:r>
            <a:r>
              <a:rPr lang="en-US" dirty="0"/>
              <a:t> yang </a:t>
            </a:r>
            <a:r>
              <a:rPr lang="en-US" dirty="0" err="1"/>
              <a:t>dapat</a:t>
            </a:r>
            <a:r>
              <a:rPr lang="en-US" dirty="0"/>
              <a:t> </a:t>
            </a:r>
            <a:r>
              <a:rPr lang="en-US" dirty="0" err="1"/>
              <a:t>dikelola</a:t>
            </a:r>
            <a:r>
              <a:rPr lang="en-US" dirty="0"/>
              <a:t>.</a:t>
            </a:r>
          </a:p>
          <a:p>
            <a:endParaRPr lang="en-US" dirty="0"/>
          </a:p>
          <a:p>
            <a:r>
              <a:rPr lang="en-US" sz="1333" b="1" dirty="0"/>
              <a:t>GENERAL FEEDBACK ANALYSIS</a:t>
            </a:r>
          </a:p>
          <a:p>
            <a:r>
              <a:rPr lang="en-US" dirty="0" err="1"/>
              <a:t>Penggalian</a:t>
            </a:r>
            <a:r>
              <a:rPr lang="en-US" dirty="0"/>
              <a:t> </a:t>
            </a:r>
            <a:r>
              <a:rPr lang="en-US" dirty="0" err="1"/>
              <a:t>informasi</a:t>
            </a:r>
            <a:r>
              <a:rPr lang="en-US" dirty="0"/>
              <a:t> dan insight yang </a:t>
            </a:r>
            <a:r>
              <a:rPr lang="en-US" dirty="0" err="1"/>
              <a:t>tersimpan</a:t>
            </a:r>
            <a:r>
              <a:rPr lang="en-US" dirty="0"/>
              <a:t> di </a:t>
            </a:r>
            <a:r>
              <a:rPr lang="en-US" dirty="0" err="1"/>
              <a:t>dalam</a:t>
            </a:r>
            <a:r>
              <a:rPr lang="en-US" dirty="0"/>
              <a:t> data yang </a:t>
            </a:r>
            <a:r>
              <a:rPr lang="en-US" dirty="0" err="1"/>
              <a:t>tersedia</a:t>
            </a:r>
            <a:r>
              <a:rPr lang="en-US" dirty="0"/>
              <a:t>. Analisa </a:t>
            </a:r>
            <a:r>
              <a:rPr lang="en-US" dirty="0" err="1"/>
              <a:t>dikhususkan</a:t>
            </a:r>
            <a:r>
              <a:rPr lang="en-US" dirty="0"/>
              <a:t> </a:t>
            </a:r>
            <a:r>
              <a:rPr lang="en-US" dirty="0" err="1"/>
              <a:t>kepada</a:t>
            </a:r>
            <a:r>
              <a:rPr lang="en-US" dirty="0"/>
              <a:t> feedback </a:t>
            </a:r>
            <a:r>
              <a:rPr lang="en-US" dirty="0" err="1"/>
              <a:t>pelanggan</a:t>
            </a:r>
            <a:r>
              <a:rPr lang="en-US" dirty="0"/>
              <a:t>.</a:t>
            </a:r>
          </a:p>
          <a:p>
            <a:endParaRPr lang="en-US" dirty="0"/>
          </a:p>
          <a:p>
            <a:r>
              <a:rPr lang="en-US" sz="1333" b="1" dirty="0"/>
              <a:t>TOP PRIORITY USER FEEDBACK ANALYSIS</a:t>
            </a:r>
          </a:p>
          <a:p>
            <a:r>
              <a:rPr lang="en-US" dirty="0" err="1"/>
              <a:t>Pengerucutan</a:t>
            </a:r>
            <a:r>
              <a:rPr lang="en-US" dirty="0"/>
              <a:t> Analisa </a:t>
            </a:r>
            <a:r>
              <a:rPr lang="en-US" dirty="0" err="1"/>
              <a:t>terhadap</a:t>
            </a:r>
            <a:r>
              <a:rPr lang="en-US" dirty="0"/>
              <a:t> user </a:t>
            </a:r>
            <a:r>
              <a:rPr lang="en-US" dirty="0" err="1"/>
              <a:t>dengan</a:t>
            </a:r>
            <a:r>
              <a:rPr lang="en-US" dirty="0"/>
              <a:t> </a:t>
            </a:r>
            <a:r>
              <a:rPr lang="en-US" dirty="0" err="1"/>
              <a:t>prioritas</a:t>
            </a:r>
            <a:r>
              <a:rPr lang="en-US" dirty="0"/>
              <a:t> </a:t>
            </a:r>
            <a:r>
              <a:rPr lang="en-US" dirty="0" err="1"/>
              <a:t>tertinggi</a:t>
            </a:r>
            <a:r>
              <a:rPr lang="en-US" dirty="0"/>
              <a:t> </a:t>
            </a:r>
            <a:r>
              <a:rPr lang="en-US" dirty="0" err="1"/>
              <a:t>untuk</a:t>
            </a:r>
            <a:r>
              <a:rPr lang="en-US" dirty="0"/>
              <a:t> </a:t>
            </a:r>
            <a:r>
              <a:rPr lang="en-US" dirty="0" err="1"/>
              <a:t>mendapatkan</a:t>
            </a:r>
            <a:r>
              <a:rPr lang="en-US" dirty="0"/>
              <a:t> </a:t>
            </a:r>
            <a:r>
              <a:rPr lang="en-US" dirty="0" err="1"/>
              <a:t>Analisis</a:t>
            </a:r>
            <a:r>
              <a:rPr lang="en-US" dirty="0"/>
              <a:t> yang insightful.</a:t>
            </a:r>
          </a:p>
          <a:p>
            <a:endParaRPr lang="en-US" dirty="0"/>
          </a:p>
          <a:p>
            <a:r>
              <a:rPr lang="en-US" sz="1333" b="1" dirty="0"/>
              <a:t>RECOMMENDATION DEVELOPMENT</a:t>
            </a:r>
          </a:p>
          <a:p>
            <a:r>
              <a:rPr lang="en-US" dirty="0"/>
              <a:t>Pembangunan </a:t>
            </a:r>
            <a:r>
              <a:rPr lang="en-US" dirty="0" err="1"/>
              <a:t>sistem</a:t>
            </a:r>
            <a:r>
              <a:rPr lang="en-US" dirty="0"/>
              <a:t> </a:t>
            </a:r>
            <a:r>
              <a:rPr lang="en-US" dirty="0" err="1"/>
              <a:t>rekomendasi</a:t>
            </a:r>
            <a:r>
              <a:rPr lang="en-US" dirty="0"/>
              <a:t> </a:t>
            </a:r>
            <a:r>
              <a:rPr lang="en-US" dirty="0" err="1"/>
              <a:t>dengan</a:t>
            </a:r>
            <a:r>
              <a:rPr lang="en-US" dirty="0"/>
              <a:t> </a:t>
            </a:r>
            <a:r>
              <a:rPr lang="en-US" dirty="0" err="1"/>
              <a:t>beberapa</a:t>
            </a:r>
            <a:r>
              <a:rPr lang="en-US" dirty="0"/>
              <a:t> </a:t>
            </a:r>
            <a:r>
              <a:rPr lang="en-US" dirty="0" err="1"/>
              <a:t>pilihan</a:t>
            </a:r>
            <a:r>
              <a:rPr lang="en-US" dirty="0"/>
              <a:t> </a:t>
            </a:r>
            <a:r>
              <a:rPr lang="en-US" dirty="0" err="1"/>
              <a:t>topik</a:t>
            </a:r>
            <a:r>
              <a:rPr lang="en-US" dirty="0"/>
              <a:t>.</a:t>
            </a:r>
          </a:p>
          <a:p>
            <a:r>
              <a:rPr lang="en-US" dirty="0"/>
              <a:t>[</a:t>
            </a:r>
            <a:r>
              <a:rPr lang="en-US" dirty="0" err="1"/>
              <a:t>Popularitas</a:t>
            </a:r>
            <a:r>
              <a:rPr lang="en-US" dirty="0"/>
              <a:t>, rating feedback, content-transaction-based] </a:t>
            </a:r>
          </a:p>
        </p:txBody>
      </p:sp>
      <p:sp>
        <p:nvSpPr>
          <p:cNvPr id="4" name="Text Placeholder 3"/>
          <p:cNvSpPr>
            <a:spLocks noGrp="1"/>
          </p:cNvSpPr>
          <p:nvPr>
            <p:ph type="body" sz="quarter" idx="23"/>
          </p:nvPr>
        </p:nvSpPr>
        <p:spPr>
          <a:xfrm>
            <a:off x="636815" y="2808514"/>
            <a:ext cx="3907136" cy="2434471"/>
          </a:xfrm>
        </p:spPr>
        <p:txBody>
          <a:bodyPr>
            <a:normAutofit/>
          </a:bodyPr>
          <a:lstStyle/>
          <a:p>
            <a:r>
              <a:rPr lang="en-US" sz="2400" b="1" dirty="0"/>
              <a:t>FEEDBACK ANALYSIS &amp;</a:t>
            </a:r>
            <a:br>
              <a:rPr lang="en-US" sz="2400" b="1" dirty="0"/>
            </a:br>
            <a:r>
              <a:rPr lang="en-US" sz="2400" b="1" dirty="0"/>
              <a:t>ITEM SIZE CLOTHING RECOMMENDATION</a:t>
            </a:r>
            <a:br>
              <a:rPr lang="en-US" sz="3200" b="1" dirty="0"/>
            </a:br>
            <a:endParaRPr lang="en-US" dirty="0"/>
          </a:p>
          <a:p>
            <a:r>
              <a:rPr lang="en-US" dirty="0"/>
              <a:t>Analisa data </a:t>
            </a:r>
            <a:r>
              <a:rPr lang="en-US" dirty="0" err="1"/>
              <a:t>transaksi</a:t>
            </a:r>
            <a:r>
              <a:rPr lang="en-US" dirty="0"/>
              <a:t> </a:t>
            </a:r>
            <a:r>
              <a:rPr lang="en-US" dirty="0" err="1"/>
              <a:t>sewa</a:t>
            </a:r>
            <a:r>
              <a:rPr lang="en-US" dirty="0"/>
              <a:t> </a:t>
            </a:r>
            <a:r>
              <a:rPr lang="en-US" dirty="0" err="1"/>
              <a:t>pakaian</a:t>
            </a:r>
            <a:r>
              <a:rPr lang="en-US" dirty="0"/>
              <a:t> online </a:t>
            </a:r>
            <a:r>
              <a:rPr lang="en-US" dirty="0" err="1"/>
              <a:t>berdasarkan</a:t>
            </a:r>
            <a:r>
              <a:rPr lang="en-US" dirty="0"/>
              <a:t> feedback review, rating, dan fit. Serta </a:t>
            </a:r>
            <a:r>
              <a:rPr lang="en-US" dirty="0" err="1"/>
              <a:t>pembuatan</a:t>
            </a:r>
            <a:r>
              <a:rPr lang="en-US" dirty="0"/>
              <a:t> </a:t>
            </a:r>
            <a:r>
              <a:rPr lang="en-US" dirty="0" err="1"/>
              <a:t>sistem</a:t>
            </a:r>
            <a:r>
              <a:rPr lang="en-US" dirty="0"/>
              <a:t> </a:t>
            </a:r>
            <a:r>
              <a:rPr lang="en-US" dirty="0" err="1"/>
              <a:t>rekomendasi</a:t>
            </a:r>
            <a:r>
              <a:rPr lang="en-US" dirty="0"/>
              <a:t> item </a:t>
            </a:r>
            <a:r>
              <a:rPr lang="en-US" dirty="0" err="1"/>
              <a:t>pakaian</a:t>
            </a:r>
            <a:r>
              <a:rPr lang="en-US" dirty="0"/>
              <a:t> </a:t>
            </a:r>
            <a:r>
              <a:rPr lang="en-US" dirty="0" err="1"/>
              <a:t>berdasarkan</a:t>
            </a:r>
            <a:r>
              <a:rPr lang="en-US" dirty="0"/>
              <a:t> </a:t>
            </a:r>
            <a:r>
              <a:rPr lang="en-US" dirty="0" err="1"/>
              <a:t>popularitas</a:t>
            </a:r>
            <a:r>
              <a:rPr lang="en-US" dirty="0"/>
              <a:t> dan </a:t>
            </a:r>
            <a:r>
              <a:rPr lang="en-US" dirty="0" err="1"/>
              <a:t>kecocokan</a:t>
            </a:r>
            <a:r>
              <a:rPr lang="en-US" dirty="0"/>
              <a:t> </a:t>
            </a:r>
            <a:r>
              <a:rPr lang="en-US" dirty="0" err="1"/>
              <a:t>dengan</a:t>
            </a:r>
            <a:r>
              <a:rPr lang="en-US" dirty="0"/>
              <a:t> customer.</a:t>
            </a:r>
          </a:p>
        </p:txBody>
      </p:sp>
      <p:pic>
        <p:nvPicPr>
          <p:cNvPr id="8" name="Picture Placeholder 7">
            <a:extLst>
              <a:ext uri="{FF2B5EF4-FFF2-40B4-BE49-F238E27FC236}">
                <a16:creationId xmlns:a16="http://schemas.microsoft.com/office/drawing/2014/main" id="{9AD553A0-25FD-47B9-8C99-0FB09233AFD1}"/>
              </a:ext>
            </a:extLst>
          </p:cNvPr>
          <p:cNvPicPr>
            <a:picLocks noGrp="1" noChangeAspect="1"/>
          </p:cNvPicPr>
          <p:nvPr>
            <p:ph type="pic" sz="quarter" idx="22"/>
          </p:nvPr>
        </p:nvPicPr>
        <p:blipFill>
          <a:blip r:embed="rId2">
            <a:duotone>
              <a:schemeClr val="accent1">
                <a:shade val="45000"/>
                <a:satMod val="135000"/>
              </a:schemeClr>
              <a:prstClr val="white"/>
            </a:duotone>
          </a:blip>
          <a:srcRect l="30252" r="30252"/>
          <a:stretch>
            <a:fillRect/>
          </a:stretch>
        </p:blipFill>
        <p:spPr/>
      </p:pic>
      <p:sp>
        <p:nvSpPr>
          <p:cNvPr id="10" name="Rectangle 9">
            <a:extLst>
              <a:ext uri="{FF2B5EF4-FFF2-40B4-BE49-F238E27FC236}">
                <a16:creationId xmlns:a16="http://schemas.microsoft.com/office/drawing/2014/main" id="{378A7267-5540-40FE-B0CD-293CE20BD5C9}"/>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11" name="Title 4">
            <a:extLst>
              <a:ext uri="{FF2B5EF4-FFF2-40B4-BE49-F238E27FC236}">
                <a16:creationId xmlns:a16="http://schemas.microsoft.com/office/drawing/2014/main" id="{621819EC-9CFE-48DF-A792-EDF2D9E166CE}"/>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DAFTAR ISI</a:t>
            </a:r>
          </a:p>
        </p:txBody>
      </p:sp>
      <p:sp>
        <p:nvSpPr>
          <p:cNvPr id="13" name="Rectangle 12">
            <a:extLst>
              <a:ext uri="{FF2B5EF4-FFF2-40B4-BE49-F238E27FC236}">
                <a16:creationId xmlns:a16="http://schemas.microsoft.com/office/drawing/2014/main" id="{AECED22E-933E-4A4D-B8BA-4622A265A195}"/>
              </a:ext>
            </a:extLst>
          </p:cNvPr>
          <p:cNvSpPr/>
          <p:nvPr/>
        </p:nvSpPr>
        <p:spPr>
          <a:xfrm>
            <a:off x="636815" y="6506200"/>
            <a:ext cx="1757469" cy="147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743853582"/>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F4496E1-3BE7-4B18-91AA-732D3FAB0A03}"/>
              </a:ext>
            </a:extLst>
          </p:cNvPr>
          <p:cNvGrpSpPr/>
          <p:nvPr/>
        </p:nvGrpSpPr>
        <p:grpSpPr>
          <a:xfrm>
            <a:off x="0" y="327736"/>
            <a:ext cx="3320716" cy="957092"/>
            <a:chOff x="0" y="327736"/>
            <a:chExt cx="3320716" cy="957092"/>
          </a:xfrm>
        </p:grpSpPr>
        <p:sp>
          <p:nvSpPr>
            <p:cNvPr id="5" name="Rectangle 4">
              <a:extLst>
                <a:ext uri="{FF2B5EF4-FFF2-40B4-BE49-F238E27FC236}">
                  <a16:creationId xmlns:a16="http://schemas.microsoft.com/office/drawing/2014/main" id="{F4951488-AB39-4833-9DE5-6EFC6A4023F3}"/>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6" name="Title 4">
              <a:extLst>
                <a:ext uri="{FF2B5EF4-FFF2-40B4-BE49-F238E27FC236}">
                  <a16:creationId xmlns:a16="http://schemas.microsoft.com/office/drawing/2014/main" id="{CF757089-D841-4F19-8116-F10EFF2D038B}"/>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LISTEN</a:t>
              </a:r>
            </a:p>
          </p:txBody>
        </p:sp>
      </p:grpSp>
      <p:pic>
        <p:nvPicPr>
          <p:cNvPr id="8" name="Picture 7">
            <a:extLst>
              <a:ext uri="{FF2B5EF4-FFF2-40B4-BE49-F238E27FC236}">
                <a16:creationId xmlns:a16="http://schemas.microsoft.com/office/drawing/2014/main" id="{AD2956DA-83A0-4CDC-A05D-E1CD33103FEB}"/>
              </a:ext>
            </a:extLst>
          </p:cNvPr>
          <p:cNvPicPr/>
          <p:nvPr/>
        </p:nvPicPr>
        <p:blipFill rotWithShape="1">
          <a:blip r:embed="rId2"/>
          <a:srcRect l="8674" t="21589" r="6504" b="31836"/>
          <a:stretch/>
        </p:blipFill>
        <p:spPr bwMode="auto">
          <a:xfrm>
            <a:off x="426304" y="1882321"/>
            <a:ext cx="11339391" cy="349975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07483182"/>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F4496E1-3BE7-4B18-91AA-732D3FAB0A03}"/>
              </a:ext>
            </a:extLst>
          </p:cNvPr>
          <p:cNvGrpSpPr/>
          <p:nvPr/>
        </p:nvGrpSpPr>
        <p:grpSpPr>
          <a:xfrm>
            <a:off x="0" y="327736"/>
            <a:ext cx="3320716" cy="957092"/>
            <a:chOff x="0" y="327736"/>
            <a:chExt cx="3320716" cy="957092"/>
          </a:xfrm>
        </p:grpSpPr>
        <p:sp>
          <p:nvSpPr>
            <p:cNvPr id="5" name="Rectangle 4">
              <a:extLst>
                <a:ext uri="{FF2B5EF4-FFF2-40B4-BE49-F238E27FC236}">
                  <a16:creationId xmlns:a16="http://schemas.microsoft.com/office/drawing/2014/main" id="{F4951488-AB39-4833-9DE5-6EFC6A4023F3}"/>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6" name="Title 4">
              <a:extLst>
                <a:ext uri="{FF2B5EF4-FFF2-40B4-BE49-F238E27FC236}">
                  <a16:creationId xmlns:a16="http://schemas.microsoft.com/office/drawing/2014/main" id="{CF757089-D841-4F19-8116-F10EFF2D038B}"/>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LISTEN</a:t>
              </a:r>
            </a:p>
          </p:txBody>
        </p:sp>
      </p:grpSp>
      <p:pic>
        <p:nvPicPr>
          <p:cNvPr id="7" name="Picture 6">
            <a:extLst>
              <a:ext uri="{FF2B5EF4-FFF2-40B4-BE49-F238E27FC236}">
                <a16:creationId xmlns:a16="http://schemas.microsoft.com/office/drawing/2014/main" id="{E7F85938-C92E-4C25-8EF3-E83AF7AF2FEB}"/>
              </a:ext>
            </a:extLst>
          </p:cNvPr>
          <p:cNvPicPr/>
          <p:nvPr/>
        </p:nvPicPr>
        <p:blipFill rotWithShape="1">
          <a:blip r:embed="rId2"/>
          <a:srcRect l="9540" t="33002" r="15206" b="17649"/>
          <a:stretch/>
        </p:blipFill>
        <p:spPr bwMode="auto">
          <a:xfrm>
            <a:off x="482898" y="1744133"/>
            <a:ext cx="10996557" cy="405468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36450716"/>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F4496E1-3BE7-4B18-91AA-732D3FAB0A03}"/>
              </a:ext>
            </a:extLst>
          </p:cNvPr>
          <p:cNvGrpSpPr/>
          <p:nvPr/>
        </p:nvGrpSpPr>
        <p:grpSpPr>
          <a:xfrm>
            <a:off x="0" y="327736"/>
            <a:ext cx="3320716" cy="957092"/>
            <a:chOff x="0" y="327736"/>
            <a:chExt cx="3320716" cy="957092"/>
          </a:xfrm>
        </p:grpSpPr>
        <p:sp>
          <p:nvSpPr>
            <p:cNvPr id="5" name="Rectangle 4">
              <a:extLst>
                <a:ext uri="{FF2B5EF4-FFF2-40B4-BE49-F238E27FC236}">
                  <a16:creationId xmlns:a16="http://schemas.microsoft.com/office/drawing/2014/main" id="{F4951488-AB39-4833-9DE5-6EFC6A4023F3}"/>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6" name="Title 4">
              <a:extLst>
                <a:ext uri="{FF2B5EF4-FFF2-40B4-BE49-F238E27FC236}">
                  <a16:creationId xmlns:a16="http://schemas.microsoft.com/office/drawing/2014/main" id="{CF757089-D841-4F19-8116-F10EFF2D038B}"/>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LISTEN</a:t>
              </a:r>
            </a:p>
          </p:txBody>
        </p:sp>
      </p:grpSp>
      <p:pic>
        <p:nvPicPr>
          <p:cNvPr id="8" name="Picture 7">
            <a:extLst>
              <a:ext uri="{FF2B5EF4-FFF2-40B4-BE49-F238E27FC236}">
                <a16:creationId xmlns:a16="http://schemas.microsoft.com/office/drawing/2014/main" id="{55943012-1C9B-40DC-9F36-ACBB562E2B36}"/>
              </a:ext>
            </a:extLst>
          </p:cNvPr>
          <p:cNvPicPr/>
          <p:nvPr/>
        </p:nvPicPr>
        <p:blipFill rotWithShape="1">
          <a:blip r:embed="rId2"/>
          <a:srcRect l="9365" t="33002" r="15211" b="21967"/>
          <a:stretch/>
        </p:blipFill>
        <p:spPr bwMode="auto">
          <a:xfrm>
            <a:off x="689382" y="1710268"/>
            <a:ext cx="11063012" cy="37142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34891314"/>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C5954E-D071-4B91-B8E7-5648FA6CDCA1}"/>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pic>
        <p:nvPicPr>
          <p:cNvPr id="3" name="Picture Placeholder 2">
            <a:extLst>
              <a:ext uri="{FF2B5EF4-FFF2-40B4-BE49-F238E27FC236}">
                <a16:creationId xmlns:a16="http://schemas.microsoft.com/office/drawing/2014/main" id="{4CFB988D-BDE8-43BE-AF16-94B37F7F48F7}"/>
              </a:ext>
            </a:extLst>
          </p:cNvPr>
          <p:cNvPicPr>
            <a:picLocks noGrp="1"/>
          </p:cNvPicPr>
          <p:nvPr>
            <p:ph type="pic" sz="quarter" idx="10"/>
          </p:nvPr>
        </p:nvPicPr>
        <p:blipFill rotWithShape="1">
          <a:blip r:embed="rId2">
            <a:duotone>
              <a:schemeClr val="accent1">
                <a:shade val="45000"/>
                <a:satMod val="135000"/>
              </a:schemeClr>
              <a:prstClr val="white"/>
            </a:duotone>
          </a:blip>
          <a:srcRect l="29509" t="22923" r="1649" b="13855"/>
          <a:stretch/>
        </p:blipFill>
        <p:spPr bwMode="auto">
          <a:xfrm>
            <a:off x="1544718" y="1338296"/>
            <a:ext cx="9102562" cy="4700017"/>
          </a:xfrm>
          <a:prstGeom prst="rect">
            <a:avLst/>
          </a:prstGeom>
          <a:ln w="76200">
            <a:noFill/>
          </a:ln>
          <a:effectLst>
            <a:outerShdw blurRad="711200" dist="38100" dir="5400000" sx="102000" sy="102000" algn="t" rotWithShape="0">
              <a:schemeClr val="tx1">
                <a:lumMod val="20000"/>
                <a:lumOff val="80000"/>
                <a:alpha val="40000"/>
              </a:schemeClr>
            </a:outerShdw>
          </a:effectLst>
          <a:extLst>
            <a:ext uri="{53640926-AAD7-44D8-BBD7-CCE9431645EC}">
              <a14:shadowObscured xmlns:a14="http://schemas.microsoft.com/office/drawing/2010/main"/>
            </a:ext>
          </a:extLst>
        </p:spPr>
      </p:pic>
      <p:sp>
        <p:nvSpPr>
          <p:cNvPr id="5" name="Title 4">
            <a:extLst>
              <a:ext uri="{FF2B5EF4-FFF2-40B4-BE49-F238E27FC236}">
                <a16:creationId xmlns:a16="http://schemas.microsoft.com/office/drawing/2014/main" id="{D0560670-8906-49FC-B3FC-7CDD955F09D4}"/>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UNDERSTAND</a:t>
            </a:r>
          </a:p>
        </p:txBody>
      </p:sp>
      <p:pic>
        <p:nvPicPr>
          <p:cNvPr id="6" name="Picture 5">
            <a:extLst>
              <a:ext uri="{FF2B5EF4-FFF2-40B4-BE49-F238E27FC236}">
                <a16:creationId xmlns:a16="http://schemas.microsoft.com/office/drawing/2014/main" id="{5B22A203-658E-4DF7-8138-5E759A46F84D}"/>
              </a:ext>
            </a:extLst>
          </p:cNvPr>
          <p:cNvPicPr/>
          <p:nvPr/>
        </p:nvPicPr>
        <p:blipFill rotWithShape="1">
          <a:blip r:embed="rId3"/>
          <a:srcRect l="26747" t="37639" r="11653" b="58554"/>
          <a:stretch/>
        </p:blipFill>
        <p:spPr bwMode="auto">
          <a:xfrm>
            <a:off x="3571648" y="693241"/>
            <a:ext cx="6899632" cy="239661"/>
          </a:xfrm>
          <a:prstGeom prst="rect">
            <a:avLst/>
          </a:prstGeom>
          <a:ln w="76200">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DF3FE3D4-26A8-46CB-9E1C-6ABDF958E6B4}"/>
              </a:ext>
            </a:extLst>
          </p:cNvPr>
          <p:cNvPicPr/>
          <p:nvPr/>
        </p:nvPicPr>
        <p:blipFill rotWithShape="1">
          <a:blip r:embed="rId4"/>
          <a:srcRect l="32776" t="24674" r="2342" b="16406"/>
          <a:stretch/>
        </p:blipFill>
        <p:spPr bwMode="auto">
          <a:xfrm>
            <a:off x="1544718" y="1283299"/>
            <a:ext cx="9206560" cy="4700017"/>
          </a:xfrm>
          <a:prstGeom prst="rect">
            <a:avLst/>
          </a:prstGeom>
          <a:ln>
            <a:noFill/>
          </a:ln>
          <a:effectLst>
            <a:outerShdw blurRad="50800" dist="38100" dir="5400000" algn="t"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99143002"/>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77E4093-619C-4DF1-8892-7678B240AA8B}"/>
              </a:ext>
            </a:extLst>
          </p:cNvPr>
          <p:cNvGrpSpPr/>
          <p:nvPr/>
        </p:nvGrpSpPr>
        <p:grpSpPr>
          <a:xfrm>
            <a:off x="0" y="327736"/>
            <a:ext cx="3320716" cy="957092"/>
            <a:chOff x="0" y="327736"/>
            <a:chExt cx="3320716" cy="957092"/>
          </a:xfrm>
        </p:grpSpPr>
        <p:sp>
          <p:nvSpPr>
            <p:cNvPr id="9" name="Rectangle 8">
              <a:extLst>
                <a:ext uri="{FF2B5EF4-FFF2-40B4-BE49-F238E27FC236}">
                  <a16:creationId xmlns:a16="http://schemas.microsoft.com/office/drawing/2014/main" id="{0B8548C8-5D77-43DD-81FB-64565DAE6249}"/>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10" name="Title 4">
              <a:extLst>
                <a:ext uri="{FF2B5EF4-FFF2-40B4-BE49-F238E27FC236}">
                  <a16:creationId xmlns:a16="http://schemas.microsoft.com/office/drawing/2014/main" id="{C49E6BEE-06DB-4567-BBA3-C8F324957F66}"/>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UNDERSTAND</a:t>
              </a:r>
            </a:p>
          </p:txBody>
        </p:sp>
      </p:grpSp>
      <p:pic>
        <p:nvPicPr>
          <p:cNvPr id="12" name="Picture 11">
            <a:extLst>
              <a:ext uri="{FF2B5EF4-FFF2-40B4-BE49-F238E27FC236}">
                <a16:creationId xmlns:a16="http://schemas.microsoft.com/office/drawing/2014/main" id="{7ACFE686-C1F7-46EF-BE7F-BBE3A930380C}"/>
              </a:ext>
            </a:extLst>
          </p:cNvPr>
          <p:cNvPicPr>
            <a:picLocks noChangeAspect="1"/>
          </p:cNvPicPr>
          <p:nvPr/>
        </p:nvPicPr>
        <p:blipFill rotWithShape="1">
          <a:blip r:embed="rId3"/>
          <a:srcRect l="47560" t="28987" r="5140" b="23187"/>
          <a:stretch/>
        </p:blipFill>
        <p:spPr>
          <a:xfrm>
            <a:off x="523380" y="2055643"/>
            <a:ext cx="7871335" cy="4474621"/>
          </a:xfrm>
          <a:prstGeom prst="rect">
            <a:avLst/>
          </a:prstGeom>
        </p:spPr>
      </p:pic>
      <p:pic>
        <p:nvPicPr>
          <p:cNvPr id="8" name="Picture 7">
            <a:extLst>
              <a:ext uri="{FF2B5EF4-FFF2-40B4-BE49-F238E27FC236}">
                <a16:creationId xmlns:a16="http://schemas.microsoft.com/office/drawing/2014/main" id="{01B8D8F4-D927-43A6-BA87-1FA356CC5485}"/>
              </a:ext>
            </a:extLst>
          </p:cNvPr>
          <p:cNvPicPr/>
          <p:nvPr/>
        </p:nvPicPr>
        <p:blipFill rotWithShape="1">
          <a:blip r:embed="rId4"/>
          <a:srcRect l="62530" t="43053" r="2369" b="20109"/>
          <a:stretch/>
        </p:blipFill>
        <p:spPr bwMode="auto">
          <a:xfrm>
            <a:off x="467441" y="1975483"/>
            <a:ext cx="7798734" cy="4600338"/>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EA04FAE0-E4BF-48E6-9E39-92D33FFD19DC}"/>
              </a:ext>
            </a:extLst>
          </p:cNvPr>
          <p:cNvPicPr/>
          <p:nvPr/>
        </p:nvPicPr>
        <p:blipFill rotWithShape="1">
          <a:blip r:embed="rId4"/>
          <a:srcRect l="32691" t="39001" r="9690" b="56683"/>
          <a:stretch/>
        </p:blipFill>
        <p:spPr bwMode="auto">
          <a:xfrm>
            <a:off x="467441" y="1470987"/>
            <a:ext cx="8122377" cy="341910"/>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089EE719-5209-4F39-8CF7-FA15051939B2}"/>
              </a:ext>
            </a:extLst>
          </p:cNvPr>
          <p:cNvPicPr/>
          <p:nvPr/>
        </p:nvPicPr>
        <p:blipFill rotWithShape="1">
          <a:blip r:embed="rId4">
            <a:duotone>
              <a:schemeClr val="accent1">
                <a:shade val="45000"/>
                <a:satMod val="135000"/>
              </a:schemeClr>
              <a:prstClr val="white"/>
            </a:duotone>
          </a:blip>
          <a:srcRect l="33551" t="45428" r="46433" b="22613"/>
          <a:stretch/>
        </p:blipFill>
        <p:spPr bwMode="auto">
          <a:xfrm>
            <a:off x="8450654" y="3498483"/>
            <a:ext cx="3680885" cy="33032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76225844"/>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FD09ED7-7FD0-4D99-B8F0-7339DE46FE29}"/>
              </a:ext>
            </a:extLst>
          </p:cNvPr>
          <p:cNvGrpSpPr/>
          <p:nvPr/>
        </p:nvGrpSpPr>
        <p:grpSpPr>
          <a:xfrm>
            <a:off x="6431079" y="631584"/>
            <a:ext cx="5417718" cy="5103566"/>
            <a:chOff x="6431079" y="631584"/>
            <a:chExt cx="5417718" cy="5103566"/>
          </a:xfrm>
        </p:grpSpPr>
        <p:pic>
          <p:nvPicPr>
            <p:cNvPr id="20" name="Picture 19">
              <a:extLst>
                <a:ext uri="{FF2B5EF4-FFF2-40B4-BE49-F238E27FC236}">
                  <a16:creationId xmlns:a16="http://schemas.microsoft.com/office/drawing/2014/main" id="{CA17C14C-F90E-4C02-825E-DC63748A200A}"/>
                </a:ext>
              </a:extLst>
            </p:cNvPr>
            <p:cNvPicPr/>
            <p:nvPr/>
          </p:nvPicPr>
          <p:blipFill rotWithShape="1">
            <a:blip r:embed="rId3">
              <a:duotone>
                <a:schemeClr val="accent1">
                  <a:shade val="45000"/>
                  <a:satMod val="135000"/>
                </a:schemeClr>
                <a:prstClr val="white"/>
              </a:duotone>
            </a:blip>
            <a:srcRect l="33122" t="46683" r="48058" b="20947"/>
            <a:stretch/>
          </p:blipFill>
          <p:spPr bwMode="auto">
            <a:xfrm>
              <a:off x="6431079" y="631584"/>
              <a:ext cx="5278023" cy="5103566"/>
            </a:xfrm>
            <a:prstGeom prst="rect">
              <a:avLst/>
            </a:prstGeom>
            <a:ln>
              <a:noFill/>
            </a:ln>
            <a:extLst>
              <a:ext uri="{53640926-AAD7-44D8-BBD7-CCE9431645EC}">
                <a14:shadowObscured xmlns:a14="http://schemas.microsoft.com/office/drawing/2010/main"/>
              </a:ext>
            </a:extLst>
          </p:spPr>
        </p:pic>
        <p:sp>
          <p:nvSpPr>
            <p:cNvPr id="11" name="Rectangle: Rounded Corners 10">
              <a:extLst>
                <a:ext uri="{FF2B5EF4-FFF2-40B4-BE49-F238E27FC236}">
                  <a16:creationId xmlns:a16="http://schemas.microsoft.com/office/drawing/2014/main" id="{856A6FFB-FEEB-425D-BE81-01F030FEF89E}"/>
                </a:ext>
              </a:extLst>
            </p:cNvPr>
            <p:cNvSpPr/>
            <p:nvPr/>
          </p:nvSpPr>
          <p:spPr>
            <a:xfrm>
              <a:off x="9494893" y="1046810"/>
              <a:ext cx="2353904" cy="2221040"/>
            </a:xfrm>
            <a:prstGeom prst="roundRect">
              <a:avLst>
                <a:gd name="adj" fmla="val 4046"/>
              </a:avLst>
            </a:prstGeom>
            <a:noFill/>
            <a:ln w="571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dirty="0"/>
            </a:p>
          </p:txBody>
        </p:sp>
      </p:grpSp>
      <p:pic>
        <p:nvPicPr>
          <p:cNvPr id="23" name="Picture 22">
            <a:extLst>
              <a:ext uri="{FF2B5EF4-FFF2-40B4-BE49-F238E27FC236}">
                <a16:creationId xmlns:a16="http://schemas.microsoft.com/office/drawing/2014/main" id="{258D1B93-437A-4B67-AD18-EF16CB2BD1FF}"/>
              </a:ext>
            </a:extLst>
          </p:cNvPr>
          <p:cNvPicPr/>
          <p:nvPr/>
        </p:nvPicPr>
        <p:blipFill rotWithShape="1">
          <a:blip r:embed="rId3"/>
          <a:srcRect l="42298" t="41267" r="18371" b="53930"/>
          <a:stretch/>
        </p:blipFill>
        <p:spPr bwMode="auto">
          <a:xfrm>
            <a:off x="3423829" y="453436"/>
            <a:ext cx="7369089" cy="505934"/>
          </a:xfrm>
          <a:prstGeom prst="rect">
            <a:avLst/>
          </a:prstGeom>
          <a:ln>
            <a:noFill/>
          </a:ln>
          <a:extLst>
            <a:ext uri="{53640926-AAD7-44D8-BBD7-CCE9431645EC}">
              <a14:shadowObscured xmlns:a14="http://schemas.microsoft.com/office/drawing/2010/main"/>
            </a:ext>
          </a:extLst>
        </p:spPr>
      </p:pic>
      <p:grpSp>
        <p:nvGrpSpPr>
          <p:cNvPr id="7" name="Group 6">
            <a:extLst>
              <a:ext uri="{FF2B5EF4-FFF2-40B4-BE49-F238E27FC236}">
                <a16:creationId xmlns:a16="http://schemas.microsoft.com/office/drawing/2014/main" id="{DABBB55B-9A3C-4478-A8F8-9A4D05199538}"/>
              </a:ext>
            </a:extLst>
          </p:cNvPr>
          <p:cNvGrpSpPr/>
          <p:nvPr/>
        </p:nvGrpSpPr>
        <p:grpSpPr>
          <a:xfrm>
            <a:off x="0" y="327736"/>
            <a:ext cx="3320716" cy="957092"/>
            <a:chOff x="0" y="327736"/>
            <a:chExt cx="3320716" cy="957092"/>
          </a:xfrm>
        </p:grpSpPr>
        <p:sp>
          <p:nvSpPr>
            <p:cNvPr id="8" name="Rectangle 7">
              <a:extLst>
                <a:ext uri="{FF2B5EF4-FFF2-40B4-BE49-F238E27FC236}">
                  <a16:creationId xmlns:a16="http://schemas.microsoft.com/office/drawing/2014/main" id="{DD756FF8-4C16-4E6E-B7CD-65C1BE4561AE}"/>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9" name="Title 4">
              <a:extLst>
                <a:ext uri="{FF2B5EF4-FFF2-40B4-BE49-F238E27FC236}">
                  <a16:creationId xmlns:a16="http://schemas.microsoft.com/office/drawing/2014/main" id="{397C7E43-03D0-4C2D-B031-9A5F29803555}"/>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UNDERSTAND</a:t>
              </a:r>
            </a:p>
          </p:txBody>
        </p:sp>
      </p:grpSp>
      <p:sp>
        <p:nvSpPr>
          <p:cNvPr id="12" name="Rectangle 11">
            <a:extLst>
              <a:ext uri="{FF2B5EF4-FFF2-40B4-BE49-F238E27FC236}">
                <a16:creationId xmlns:a16="http://schemas.microsoft.com/office/drawing/2014/main" id="{0460038E-8DD7-430A-AF80-A29776382D38}"/>
              </a:ext>
            </a:extLst>
          </p:cNvPr>
          <p:cNvSpPr/>
          <p:nvPr/>
        </p:nvSpPr>
        <p:spPr>
          <a:xfrm>
            <a:off x="819651" y="5735150"/>
            <a:ext cx="11153741" cy="669414"/>
          </a:xfrm>
          <a:prstGeom prst="rect">
            <a:avLst/>
          </a:prstGeom>
        </p:spPr>
        <p:txBody>
          <a:bodyPr wrap="square">
            <a:spAutoFit/>
          </a:bodyPr>
          <a:lstStyle/>
          <a:p>
            <a:pPr>
              <a:lnSpc>
                <a:spcPct val="107000"/>
              </a:lnSpc>
              <a:spcAft>
                <a:spcPts val="800"/>
              </a:spcAft>
            </a:pPr>
            <a:r>
              <a:rPr lang="en-ID" dirty="0">
                <a:latin typeface="Lato" panose="020F0502020204030203" pitchFamily="34" charset="0"/>
                <a:ea typeface="Calibri" panose="020F0502020204030204" pitchFamily="34" charset="0"/>
                <a:cs typeface="Times New Roman" panose="02020603050405020304" pitchFamily="18" charset="0"/>
              </a:rPr>
              <a:t>NB : Term general (others) </a:t>
            </a:r>
            <a:r>
              <a:rPr lang="en-ID" dirty="0" err="1">
                <a:latin typeface="Lato" panose="020F0502020204030203" pitchFamily="34" charset="0"/>
                <a:ea typeface="Calibri" panose="020F0502020204030204" pitchFamily="34" charset="0"/>
                <a:cs typeface="Times New Roman" panose="02020603050405020304" pitchFamily="18" charset="0"/>
              </a:rPr>
              <a:t>memiliki</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angka</a:t>
            </a:r>
            <a:r>
              <a:rPr lang="en-ID" dirty="0">
                <a:latin typeface="Lato" panose="020F0502020204030203" pitchFamily="34" charset="0"/>
                <a:ea typeface="Calibri" panose="020F0502020204030204" pitchFamily="34" charset="0"/>
                <a:cs typeface="Times New Roman" panose="02020603050405020304" pitchFamily="18" charset="0"/>
              </a:rPr>
              <a:t> yang </a:t>
            </a:r>
            <a:r>
              <a:rPr lang="en-ID" dirty="0" err="1">
                <a:latin typeface="Lato" panose="020F0502020204030203" pitchFamily="34" charset="0"/>
                <a:ea typeface="Calibri" panose="020F0502020204030204" pitchFamily="34" charset="0"/>
                <a:cs typeface="Times New Roman" panose="02020603050405020304" pitchFamily="18" charset="0"/>
              </a:rPr>
              <a:t>cukup</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tinggi</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karena</a:t>
            </a:r>
            <a:r>
              <a:rPr lang="en-ID" dirty="0">
                <a:latin typeface="Lato" panose="020F0502020204030203" pitchFamily="34" charset="0"/>
                <a:ea typeface="Calibri" panose="020F0502020204030204" pitchFamily="34" charset="0"/>
                <a:cs typeface="Times New Roman" panose="02020603050405020304" pitchFamily="18" charset="0"/>
              </a:rPr>
              <a:t> term </a:t>
            </a:r>
            <a:r>
              <a:rPr lang="en-ID" dirty="0" err="1">
                <a:latin typeface="Lato" panose="020F0502020204030203" pitchFamily="34" charset="0"/>
                <a:ea typeface="Calibri" panose="020F0502020204030204" pitchFamily="34" charset="0"/>
                <a:cs typeface="Times New Roman" panose="02020603050405020304" pitchFamily="18" charset="0"/>
              </a:rPr>
              <a:t>ini</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memuat</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segala</a:t>
            </a:r>
            <a:r>
              <a:rPr lang="en-ID" dirty="0">
                <a:latin typeface="Lato" panose="020F0502020204030203" pitchFamily="34" charset="0"/>
                <a:ea typeface="Calibri" panose="020F0502020204030204" pitchFamily="34" charset="0"/>
                <a:cs typeface="Times New Roman" panose="02020603050405020304" pitchFamily="18" charset="0"/>
              </a:rPr>
              <a:t> yang </a:t>
            </a:r>
            <a:r>
              <a:rPr lang="en-ID" dirty="0" err="1">
                <a:latin typeface="Lato" panose="020F0502020204030203" pitchFamily="34" charset="0"/>
                <a:ea typeface="Calibri" panose="020F0502020204030204" pitchFamily="34" charset="0"/>
                <a:cs typeface="Times New Roman" panose="02020603050405020304" pitchFamily="18" charset="0"/>
              </a:rPr>
              <a:t>tidak</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berhubungan</a:t>
            </a:r>
            <a:r>
              <a:rPr lang="en-ID" dirty="0">
                <a:latin typeface="Lato" panose="020F0502020204030203" pitchFamily="34" charset="0"/>
                <a:ea typeface="Calibri" panose="020F0502020204030204" pitchFamily="34" charset="0"/>
                <a:cs typeface="Times New Roman" panose="02020603050405020304" pitchFamily="18" charset="0"/>
              </a:rPr>
              <a:t> </a:t>
            </a:r>
            <a:r>
              <a:rPr lang="en-ID" dirty="0" err="1">
                <a:latin typeface="Lato" panose="020F0502020204030203" pitchFamily="34" charset="0"/>
                <a:ea typeface="Calibri" panose="020F0502020204030204" pitchFamily="34" charset="0"/>
                <a:cs typeface="Times New Roman" panose="02020603050405020304" pitchFamily="18" charset="0"/>
              </a:rPr>
              <a:t>dengan</a:t>
            </a:r>
            <a:r>
              <a:rPr lang="en-ID" dirty="0">
                <a:latin typeface="Lato" panose="020F0502020204030203" pitchFamily="34" charset="0"/>
                <a:ea typeface="Calibri" panose="020F0502020204030204" pitchFamily="34" charset="0"/>
                <a:cs typeface="Times New Roman" panose="02020603050405020304" pitchFamily="18" charset="0"/>
              </a:rPr>
              <a:t>  priority term.</a:t>
            </a:r>
            <a:endParaRPr lang="en-ID"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7" name="Picture 16">
            <a:extLst>
              <a:ext uri="{FF2B5EF4-FFF2-40B4-BE49-F238E27FC236}">
                <a16:creationId xmlns:a16="http://schemas.microsoft.com/office/drawing/2014/main" id="{14082701-17AF-49F6-A199-F46665F2708E}"/>
              </a:ext>
            </a:extLst>
          </p:cNvPr>
          <p:cNvPicPr/>
          <p:nvPr/>
        </p:nvPicPr>
        <p:blipFill rotWithShape="1">
          <a:blip r:embed="rId3"/>
          <a:srcRect l="62984" t="45271" r="1835" b="19352"/>
          <a:stretch/>
        </p:blipFill>
        <p:spPr bwMode="auto">
          <a:xfrm>
            <a:off x="128049" y="1809481"/>
            <a:ext cx="6591559" cy="372647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4350092"/>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1C6CC613-9A6F-4EF0-94C2-2D7983FD7927}"/>
              </a:ext>
            </a:extLst>
          </p:cNvPr>
          <p:cNvGraphicFramePr>
            <a:graphicFrameLocks noGrp="1"/>
          </p:cNvGraphicFramePr>
          <p:nvPr>
            <p:extLst>
              <p:ext uri="{D42A27DB-BD31-4B8C-83A1-F6EECF244321}">
                <p14:modId xmlns:p14="http://schemas.microsoft.com/office/powerpoint/2010/main" val="4196355321"/>
              </p:ext>
            </p:extLst>
          </p:nvPr>
        </p:nvGraphicFramePr>
        <p:xfrm>
          <a:off x="482898" y="264452"/>
          <a:ext cx="4820622" cy="6329096"/>
        </p:xfrm>
        <a:graphic>
          <a:graphicData uri="http://schemas.openxmlformats.org/drawingml/2006/table">
            <a:tbl>
              <a:tblPr firstRow="1" firstCol="1" bandRow="1">
                <a:tableStyleId>{3B4B98B0-60AC-42C2-AFA5-B58CD77FA1E5}</a:tableStyleId>
              </a:tblPr>
              <a:tblGrid>
                <a:gridCol w="4820622">
                  <a:extLst>
                    <a:ext uri="{9D8B030D-6E8A-4147-A177-3AD203B41FA5}">
                      <a16:colId xmlns:a16="http://schemas.microsoft.com/office/drawing/2014/main" val="403473672"/>
                    </a:ext>
                  </a:extLst>
                </a:gridCol>
              </a:tblGrid>
              <a:tr h="528610">
                <a:tc>
                  <a:txBody>
                    <a:bodyPr/>
                    <a:lstStyle/>
                    <a:p>
                      <a:pPr algn="r">
                        <a:lnSpc>
                          <a:spcPct val="150000"/>
                        </a:lnSpc>
                        <a:spcAft>
                          <a:spcPts val="0"/>
                        </a:spcAft>
                      </a:pPr>
                      <a:r>
                        <a:rPr lang="en-ID" sz="2000" b="1" i="0" dirty="0">
                          <a:effectLst/>
                          <a:latin typeface="Open Sans" panose="020B0606030504020204" pitchFamily="34" charset="0"/>
                          <a:ea typeface="Open Sans" panose="020B0606030504020204" pitchFamily="34" charset="0"/>
                          <a:cs typeface="Open Sans" panose="020B0606030504020204" pitchFamily="34" charset="0"/>
                        </a:rPr>
                        <a:t>Insight</a:t>
                      </a:r>
                    </a:p>
                  </a:txBody>
                  <a:tcPr marL="85893" marR="85893"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1869152215"/>
                  </a:ext>
                </a:extLst>
              </a:tr>
              <a:tr h="5800486">
                <a:tc>
                  <a:txBody>
                    <a:bodyPr/>
                    <a:lstStyle/>
                    <a:p>
                      <a:pPr marL="457200" algn="r">
                        <a:lnSpc>
                          <a:spcPct val="150000"/>
                        </a:lnSpc>
                        <a:spcAft>
                          <a:spcPts val="0"/>
                        </a:spcAft>
                      </a:pPr>
                      <a:r>
                        <a:rPr lang="en-ID" sz="1800" b="0" i="0" dirty="0">
                          <a:effectLst/>
                          <a:latin typeface="Open Sans" panose="020B0606030504020204" pitchFamily="34" charset="0"/>
                          <a:ea typeface="Open Sans" panose="020B0606030504020204" pitchFamily="34" charset="0"/>
                          <a:cs typeface="Open Sans" panose="020B0606030504020204" pitchFamily="34" charset="0"/>
                        </a:rPr>
                        <a:t>Dari data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setelah</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kita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focus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kepada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90% customer,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kita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juga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mendapatkan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berbagai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term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menarik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dan insight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sama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Kita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menemukan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kembali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term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kesesuaian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ukuran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seperti</a:t>
                      </a:r>
                      <a:endParaRPr lang="en-ID" sz="1800" b="0" i="0" dirty="0">
                        <a:effectLst/>
                        <a:latin typeface="Open Sans" panose="020B0606030504020204" pitchFamily="34" charset="0"/>
                        <a:ea typeface="Open Sans" panose="020B0606030504020204" pitchFamily="34" charset="0"/>
                        <a:cs typeface="Open Sans" panose="020B0606030504020204" pitchFamily="34" charset="0"/>
                      </a:endParaRPr>
                    </a:p>
                    <a:p>
                      <a:pPr marL="457200" algn="r">
                        <a:lnSpc>
                          <a:spcPct val="150000"/>
                        </a:lnSpc>
                        <a:spcAft>
                          <a:spcPts val="0"/>
                        </a:spcAft>
                      </a:pP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(size, fit, small, little, short, long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dst</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a:t>
                      </a:r>
                    </a:p>
                    <a:p>
                      <a:pPr marL="457200" algn="r">
                        <a:lnSpc>
                          <a:spcPct val="150000"/>
                        </a:lnSpc>
                        <a:spcAft>
                          <a:spcPts val="0"/>
                        </a:spcAft>
                      </a:pPr>
                      <a:endParaRPr lang="en-ID" sz="1800" b="1" i="0" dirty="0">
                        <a:effectLst/>
                        <a:latin typeface="Open Sans" panose="020B0606030504020204" pitchFamily="34" charset="0"/>
                        <a:ea typeface="Open Sans" panose="020B0606030504020204" pitchFamily="34" charset="0"/>
                        <a:cs typeface="Open Sans" panose="020B0606030504020204" pitchFamily="34" charset="0"/>
                      </a:endParaRPr>
                    </a:p>
                    <a:p>
                      <a:pPr marL="457200" algn="r">
                        <a:lnSpc>
                          <a:spcPct val="150000"/>
                        </a:lnSpc>
                        <a:spcAft>
                          <a:spcPts val="0"/>
                        </a:spcAft>
                      </a:pPr>
                      <a:r>
                        <a:rPr lang="en-ID" sz="1800" b="0" i="0" dirty="0">
                          <a:effectLst/>
                          <a:latin typeface="Open Sans" panose="020B0606030504020204" pitchFamily="34" charset="0"/>
                          <a:ea typeface="Open Sans" panose="020B0606030504020204" pitchFamily="34" charset="0"/>
                          <a:cs typeface="Open Sans" panose="020B0606030504020204" pitchFamily="34" charset="0"/>
                        </a:rPr>
                        <a:t>Serta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ada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beberapa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term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merujuk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kepada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seperti</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(material, fabric, look,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color</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dst</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mungkin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pelanggan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merasa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tidak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nyaman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dengan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item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disewa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p>
                  </a:txBody>
                  <a:tcPr marL="68580" marR="68580" marT="0" marB="0">
                    <a:lnB w="12700" cap="flat" cmpd="sng" algn="ctr">
                      <a:noFill/>
                      <a:prstDash val="solid"/>
                      <a:round/>
                      <a:headEnd type="none" w="med" len="med"/>
                      <a:tailEnd type="none" w="med" len="med"/>
                    </a:lnB>
                    <a:noFill/>
                  </a:tcPr>
                </a:tc>
                <a:extLst>
                  <a:ext uri="{0D108BD9-81ED-4DB2-BD59-A6C34878D82A}">
                    <a16:rowId xmlns:a16="http://schemas.microsoft.com/office/drawing/2014/main" val="1656297468"/>
                  </a:ext>
                </a:extLst>
              </a:tr>
            </a:tbl>
          </a:graphicData>
        </a:graphic>
      </p:graphicFrame>
      <p:pic>
        <p:nvPicPr>
          <p:cNvPr id="18" name="Picture 17">
            <a:extLst>
              <a:ext uri="{FF2B5EF4-FFF2-40B4-BE49-F238E27FC236}">
                <a16:creationId xmlns:a16="http://schemas.microsoft.com/office/drawing/2014/main" id="{1B465CFE-7B5A-42F6-A72B-1EB95A01FDBF}"/>
              </a:ext>
            </a:extLst>
          </p:cNvPr>
          <p:cNvPicPr/>
          <p:nvPr/>
        </p:nvPicPr>
        <p:blipFill rotWithShape="1">
          <a:blip r:embed="rId2">
            <a:duotone>
              <a:schemeClr val="accent1">
                <a:shade val="45000"/>
                <a:satMod val="135000"/>
              </a:schemeClr>
              <a:prstClr val="white"/>
            </a:duotone>
          </a:blip>
          <a:srcRect l="33122" t="46683" r="48058" b="20947"/>
          <a:stretch/>
        </p:blipFill>
        <p:spPr bwMode="auto">
          <a:xfrm>
            <a:off x="5908565" y="1489982"/>
            <a:ext cx="5278023" cy="5103566"/>
          </a:xfrm>
          <a:prstGeom prst="rect">
            <a:avLst/>
          </a:prstGeom>
          <a:ln>
            <a:noFill/>
          </a:ln>
          <a:extLst>
            <a:ext uri="{53640926-AAD7-44D8-BBD7-CCE9431645EC}">
              <a14:shadowObscured xmlns:a14="http://schemas.microsoft.com/office/drawing/2010/main"/>
            </a:ext>
          </a:extLst>
        </p:spPr>
      </p:pic>
      <p:sp>
        <p:nvSpPr>
          <p:cNvPr id="19" name="Rectangle: Rounded Corners 18">
            <a:extLst>
              <a:ext uri="{FF2B5EF4-FFF2-40B4-BE49-F238E27FC236}">
                <a16:creationId xmlns:a16="http://schemas.microsoft.com/office/drawing/2014/main" id="{3FD8F9EC-FE60-4165-9805-5172D7349B06}"/>
              </a:ext>
            </a:extLst>
          </p:cNvPr>
          <p:cNvSpPr/>
          <p:nvPr/>
        </p:nvSpPr>
        <p:spPr>
          <a:xfrm>
            <a:off x="8972379" y="1905208"/>
            <a:ext cx="2353904" cy="2221040"/>
          </a:xfrm>
          <a:prstGeom prst="roundRect">
            <a:avLst>
              <a:gd name="adj" fmla="val 4046"/>
            </a:avLst>
          </a:prstGeom>
          <a:noFill/>
          <a:ln w="571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dirty="0"/>
          </a:p>
        </p:txBody>
      </p:sp>
      <p:pic>
        <p:nvPicPr>
          <p:cNvPr id="20" name="Picture 19">
            <a:extLst>
              <a:ext uri="{FF2B5EF4-FFF2-40B4-BE49-F238E27FC236}">
                <a16:creationId xmlns:a16="http://schemas.microsoft.com/office/drawing/2014/main" id="{3D287125-231F-41B6-9E5F-86C37FB3AE7D}"/>
              </a:ext>
            </a:extLst>
          </p:cNvPr>
          <p:cNvPicPr/>
          <p:nvPr/>
        </p:nvPicPr>
        <p:blipFill rotWithShape="1">
          <a:blip r:embed="rId2"/>
          <a:srcRect l="42298" t="41267" r="18371" b="53930"/>
          <a:stretch/>
        </p:blipFill>
        <p:spPr bwMode="auto">
          <a:xfrm>
            <a:off x="5908565" y="930729"/>
            <a:ext cx="6125084" cy="4205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80225044"/>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1C6CC613-9A6F-4EF0-94C2-2D7983FD7927}"/>
              </a:ext>
            </a:extLst>
          </p:cNvPr>
          <p:cNvGraphicFramePr>
            <a:graphicFrameLocks noGrp="1"/>
          </p:cNvGraphicFramePr>
          <p:nvPr>
            <p:extLst>
              <p:ext uri="{D42A27DB-BD31-4B8C-83A1-F6EECF244321}">
                <p14:modId xmlns:p14="http://schemas.microsoft.com/office/powerpoint/2010/main" val="1922711738"/>
              </p:ext>
            </p:extLst>
          </p:nvPr>
        </p:nvGraphicFramePr>
        <p:xfrm>
          <a:off x="6636048" y="264452"/>
          <a:ext cx="5427903" cy="6329096"/>
        </p:xfrm>
        <a:graphic>
          <a:graphicData uri="http://schemas.openxmlformats.org/drawingml/2006/table">
            <a:tbl>
              <a:tblPr firstRow="1" firstCol="1" bandRow="1">
                <a:tableStyleId>{3B4B98B0-60AC-42C2-AFA5-B58CD77FA1E5}</a:tableStyleId>
              </a:tblPr>
              <a:tblGrid>
                <a:gridCol w="5427903">
                  <a:extLst>
                    <a:ext uri="{9D8B030D-6E8A-4147-A177-3AD203B41FA5}">
                      <a16:colId xmlns:a16="http://schemas.microsoft.com/office/drawing/2014/main" val="403473672"/>
                    </a:ext>
                  </a:extLst>
                </a:gridCol>
              </a:tblGrid>
              <a:tr h="528610">
                <a:tc>
                  <a:txBody>
                    <a:bodyPr/>
                    <a:lstStyle/>
                    <a:p>
                      <a:pPr algn="l">
                        <a:lnSpc>
                          <a:spcPct val="150000"/>
                        </a:lnSpc>
                        <a:spcAft>
                          <a:spcPts val="0"/>
                        </a:spcAft>
                      </a:pPr>
                      <a:r>
                        <a:rPr lang="en-ID" sz="2000" b="1" i="0" dirty="0">
                          <a:effectLst/>
                          <a:latin typeface="Open Sans" panose="020B0606030504020204" pitchFamily="34" charset="0"/>
                          <a:ea typeface="Open Sans" panose="020B0606030504020204" pitchFamily="34" charset="0"/>
                          <a:cs typeface="Open Sans" panose="020B0606030504020204" pitchFamily="34" charset="0"/>
                        </a:rPr>
                        <a:t>Insight</a:t>
                      </a:r>
                    </a:p>
                  </a:txBody>
                  <a:tcPr marL="85893" marR="85893"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1869152215"/>
                  </a:ext>
                </a:extLst>
              </a:tr>
              <a:tr h="5800486">
                <a:tc>
                  <a:txBody>
                    <a:bodyPr/>
                    <a:lstStyle/>
                    <a:p>
                      <a:pPr marL="457200" algn="l">
                        <a:lnSpc>
                          <a:spcPct val="150000"/>
                        </a:lnSpc>
                        <a:spcAft>
                          <a:spcPts val="0"/>
                        </a:spcAft>
                      </a:pP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Informasi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sudah</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kita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dapatkan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dari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review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negatif</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customer,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kemudian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kita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kerucutkan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melihat</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segmen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customer mana yang paling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berdampak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Dari 90% customer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tergolong</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user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baru</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ternyata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juga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condong</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mengeluhkan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tentang</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size. </a:t>
                      </a:r>
                    </a:p>
                    <a:p>
                      <a:pPr marL="457200" algn="l">
                        <a:lnSpc>
                          <a:spcPct val="150000"/>
                        </a:lnSpc>
                        <a:spcAft>
                          <a:spcPts val="0"/>
                        </a:spcAft>
                      </a:pPr>
                      <a:endParaRPr lang="en-ID" sz="1800" b="0" i="0" dirty="0">
                        <a:effectLst/>
                        <a:latin typeface="Open Sans" panose="020B0606030504020204" pitchFamily="34" charset="0"/>
                        <a:ea typeface="Open Sans" panose="020B0606030504020204" pitchFamily="34" charset="0"/>
                        <a:cs typeface="Open Sans" panose="020B0606030504020204" pitchFamily="34" charset="0"/>
                      </a:endParaRPr>
                    </a:p>
                    <a:p>
                      <a:pPr marL="457200" algn="l">
                        <a:lnSpc>
                          <a:spcPct val="150000"/>
                        </a:lnSpc>
                        <a:spcAft>
                          <a:spcPts val="0"/>
                        </a:spcAft>
                      </a:pP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Jika</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perusahaan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ingin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mengurangi</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return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dari</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customer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terutama</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pada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segmen</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user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baru</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jumlahnya</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sangat</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masif</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(90%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dari</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keseluruhan</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perlu</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ditingkatkan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dipikirkan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kembali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strategi</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memberikan</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experience yang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baik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8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customer </a:t>
                      </a:r>
                      <a:r>
                        <a:rPr lang="en-ID" sz="1800" b="1" i="0" dirty="0" err="1">
                          <a:effectLst/>
                          <a:latin typeface="Open Sans" panose="020B0606030504020204" pitchFamily="34" charset="0"/>
                          <a:ea typeface="Open Sans" panose="020B0606030504020204" pitchFamily="34" charset="0"/>
                          <a:cs typeface="Open Sans" panose="020B0606030504020204" pitchFamily="34" charset="0"/>
                        </a:rPr>
                        <a:t>baru</a:t>
                      </a:r>
                      <a:r>
                        <a:rPr lang="en-ID" sz="1800" b="1" i="0" dirty="0">
                          <a:effectLst/>
                          <a:latin typeface="Open Sans" panose="020B0606030504020204" pitchFamily="34" charset="0"/>
                          <a:ea typeface="Open Sans" panose="020B0606030504020204" pitchFamily="34" charset="0"/>
                          <a:cs typeface="Open Sans" panose="020B0606030504020204" pitchFamily="34" charset="0"/>
                        </a:rPr>
                        <a:t> RTR</a:t>
                      </a:r>
                      <a:endParaRPr lang="en-ID" sz="1800" b="0" i="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B w="12700" cap="flat" cmpd="sng" algn="ctr">
                      <a:noFill/>
                      <a:prstDash val="solid"/>
                      <a:round/>
                      <a:headEnd type="none" w="med" len="med"/>
                      <a:tailEnd type="none" w="med" len="med"/>
                    </a:lnB>
                    <a:noFill/>
                  </a:tcPr>
                </a:tc>
                <a:extLst>
                  <a:ext uri="{0D108BD9-81ED-4DB2-BD59-A6C34878D82A}">
                    <a16:rowId xmlns:a16="http://schemas.microsoft.com/office/drawing/2014/main" val="1656297468"/>
                  </a:ext>
                </a:extLst>
              </a:tr>
            </a:tbl>
          </a:graphicData>
        </a:graphic>
      </p:graphicFrame>
      <p:pic>
        <p:nvPicPr>
          <p:cNvPr id="4" name="Picture 3">
            <a:extLst>
              <a:ext uri="{FF2B5EF4-FFF2-40B4-BE49-F238E27FC236}">
                <a16:creationId xmlns:a16="http://schemas.microsoft.com/office/drawing/2014/main" id="{4A6C95A9-AF73-4218-B63B-FF8B2E5D57F6}"/>
              </a:ext>
            </a:extLst>
          </p:cNvPr>
          <p:cNvPicPr/>
          <p:nvPr/>
        </p:nvPicPr>
        <p:blipFill rotWithShape="1">
          <a:blip r:embed="rId2"/>
          <a:srcRect l="62984" t="45271" r="1835" b="19352"/>
          <a:stretch/>
        </p:blipFill>
        <p:spPr bwMode="auto">
          <a:xfrm>
            <a:off x="128049" y="1809481"/>
            <a:ext cx="6591559" cy="3726474"/>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2AAA6DFC-D7E1-4DE7-9518-DCD517C241B6}"/>
              </a:ext>
            </a:extLst>
          </p:cNvPr>
          <p:cNvPicPr/>
          <p:nvPr/>
        </p:nvPicPr>
        <p:blipFill rotWithShape="1">
          <a:blip r:embed="rId2"/>
          <a:srcRect l="42298" t="41267" r="18371" b="53930"/>
          <a:stretch/>
        </p:blipFill>
        <p:spPr bwMode="auto">
          <a:xfrm>
            <a:off x="386715" y="1374687"/>
            <a:ext cx="6332893" cy="4347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7364757"/>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6F90444-4DF5-4566-AC9E-5BFF9B6C90B1}"/>
              </a:ext>
            </a:extLst>
          </p:cNvPr>
          <p:cNvPicPr>
            <a:picLocks noGrp="1" noChangeAspect="1"/>
          </p:cNvPicPr>
          <p:nvPr>
            <p:ph type="pic" sz="quarter" idx="10"/>
          </p:nvPr>
        </p:nvPicPr>
        <p:blipFill rotWithShape="1">
          <a:blip r:embed="rId2"/>
          <a:srcRect t="3272" b="47118"/>
          <a:stretch/>
        </p:blipFill>
        <p:spPr>
          <a:xfrm>
            <a:off x="-2117" y="518584"/>
            <a:ext cx="12194117" cy="5746749"/>
          </a:xfrm>
        </p:spPr>
      </p:pic>
      <p:sp>
        <p:nvSpPr>
          <p:cNvPr id="2" name="Rectangle 1"/>
          <p:cNvSpPr/>
          <p:nvPr/>
        </p:nvSpPr>
        <p:spPr>
          <a:xfrm>
            <a:off x="3709597" y="3771186"/>
            <a:ext cx="4796051" cy="3086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extBox 12"/>
          <p:cNvSpPr txBox="1"/>
          <p:nvPr/>
        </p:nvSpPr>
        <p:spPr>
          <a:xfrm>
            <a:off x="4202904" y="4731486"/>
            <a:ext cx="3825648" cy="838435"/>
          </a:xfrm>
          <a:prstGeom prst="rect">
            <a:avLst/>
          </a:prstGeom>
          <a:noFill/>
        </p:spPr>
        <p:txBody>
          <a:bodyPr wrap="square" rtlCol="0" anchor="ctr">
            <a:spAutoFit/>
          </a:bodyPr>
          <a:lstStyle/>
          <a:p>
            <a:pPr algn="ctr">
              <a:lnSpc>
                <a:spcPct val="80000"/>
              </a:lnSpc>
            </a:pPr>
            <a:r>
              <a:rPr lang="nb-NO" sz="2800" dirty="0">
                <a:solidFill>
                  <a:srgbClr val="FFFFFF"/>
                </a:solidFill>
                <a:latin typeface="Open Sans"/>
                <a:cs typeface="Open Sans"/>
              </a:rPr>
              <a:t>RECOMMENDATION </a:t>
            </a:r>
            <a:r>
              <a:rPr lang="nb-NO" sz="3200" b="1" dirty="0">
                <a:solidFill>
                  <a:srgbClr val="FFFFFF"/>
                </a:solidFill>
                <a:latin typeface="Open Sans"/>
                <a:cs typeface="Open Sans"/>
              </a:rPr>
              <a:t>DEVELOPMENT</a:t>
            </a:r>
            <a:endParaRPr lang="nb-NO" sz="3600" b="1" dirty="0">
              <a:solidFill>
                <a:srgbClr val="FFFFFF"/>
              </a:solidFill>
              <a:latin typeface="Open Sans"/>
              <a:cs typeface="Open Sans"/>
            </a:endParaRPr>
          </a:p>
        </p:txBody>
      </p:sp>
      <p:sp>
        <p:nvSpPr>
          <p:cNvPr id="8" name="Text Placeholder 11"/>
          <p:cNvSpPr txBox="1">
            <a:spLocks/>
          </p:cNvSpPr>
          <p:nvPr/>
        </p:nvSpPr>
        <p:spPr>
          <a:xfrm>
            <a:off x="567695" y="6277586"/>
            <a:ext cx="11060280" cy="440807"/>
          </a:xfrm>
          <a:prstGeom prst="rect">
            <a:avLst/>
          </a:prstGeom>
        </p:spPr>
        <p:txBody>
          <a:bodyPr anchor="ctr">
            <a:normAutofit/>
          </a:bodyPr>
          <a:lstStyle>
            <a:lvl1pPr marL="1714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1pPr>
            <a:lvl2pPr marL="6286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2pPr>
            <a:lvl3pPr marL="10858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3pPr>
            <a:lvl4pPr marL="15430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4pPr>
            <a:lvl5pPr marL="20002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800"/>
              </a:spcBef>
              <a:buNone/>
            </a:pPr>
            <a:r>
              <a:rPr lang="en-AU" sz="1067" dirty="0">
                <a:solidFill>
                  <a:srgbClr val="FFFFFF"/>
                </a:solidFill>
                <a:latin typeface="Open Sans"/>
                <a:cs typeface="Open Sans"/>
              </a:rPr>
              <a:t>NADIA NINGTIAS / JCDS07</a:t>
            </a:r>
          </a:p>
        </p:txBody>
      </p:sp>
    </p:spTree>
    <p:extLst>
      <p:ext uri="{BB962C8B-B14F-4D97-AF65-F5344CB8AC3E}">
        <p14:creationId xmlns:p14="http://schemas.microsoft.com/office/powerpoint/2010/main" val="22743529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8B4ECA1-BBE1-40CA-944B-D7C44F948A9C}"/>
              </a:ext>
            </a:extLst>
          </p:cNvPr>
          <p:cNvGrpSpPr/>
          <p:nvPr/>
        </p:nvGrpSpPr>
        <p:grpSpPr>
          <a:xfrm>
            <a:off x="3028705" y="624596"/>
            <a:ext cx="5373618" cy="3004463"/>
            <a:chOff x="4173344" y="586141"/>
            <a:chExt cx="5373618" cy="3004463"/>
          </a:xfrm>
        </p:grpSpPr>
        <p:grpSp>
          <p:nvGrpSpPr>
            <p:cNvPr id="5" name="Group 4">
              <a:extLst>
                <a:ext uri="{FF2B5EF4-FFF2-40B4-BE49-F238E27FC236}">
                  <a16:creationId xmlns:a16="http://schemas.microsoft.com/office/drawing/2014/main" id="{57C3DD5D-AB85-4470-93CC-5551635C8AED}"/>
                </a:ext>
              </a:extLst>
            </p:cNvPr>
            <p:cNvGrpSpPr/>
            <p:nvPr/>
          </p:nvGrpSpPr>
          <p:grpSpPr>
            <a:xfrm>
              <a:off x="4173344" y="586141"/>
              <a:ext cx="4699136" cy="2857012"/>
              <a:chOff x="6455318" y="3376383"/>
              <a:chExt cx="5730447" cy="3484035"/>
            </a:xfrm>
          </p:grpSpPr>
          <p:pic>
            <p:nvPicPr>
              <p:cNvPr id="14" name="Picture 13">
                <a:extLst>
                  <a:ext uri="{FF2B5EF4-FFF2-40B4-BE49-F238E27FC236}">
                    <a16:creationId xmlns:a16="http://schemas.microsoft.com/office/drawing/2014/main" id="{15D480AE-8ED1-45EC-AD3B-C7E442234723}"/>
                  </a:ext>
                </a:extLst>
              </p:cNvPr>
              <p:cNvPicPr/>
              <p:nvPr/>
            </p:nvPicPr>
            <p:blipFill rotWithShape="1">
              <a:blip r:embed="rId3"/>
              <a:srcRect l="9366" t="37098" r="66778" b="26045"/>
              <a:stretch/>
            </p:blipFill>
            <p:spPr bwMode="auto">
              <a:xfrm>
                <a:off x="6455318" y="3820418"/>
                <a:ext cx="3499160" cy="3040000"/>
              </a:xfrm>
              <a:prstGeom prst="rect">
                <a:avLst/>
              </a:prstGeom>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DC40C3B8-7827-4634-9619-4B40212D43BA}"/>
                  </a:ext>
                </a:extLst>
              </p:cNvPr>
              <p:cNvPicPr/>
              <p:nvPr/>
            </p:nvPicPr>
            <p:blipFill rotWithShape="1">
              <a:blip r:embed="rId3"/>
              <a:srcRect l="24294" t="33318" r="42791" b="60879"/>
              <a:stretch/>
            </p:blipFill>
            <p:spPr bwMode="auto">
              <a:xfrm>
                <a:off x="7357883" y="3376383"/>
                <a:ext cx="4827882" cy="478669"/>
              </a:xfrm>
              <a:prstGeom prst="rect">
                <a:avLst/>
              </a:prstGeom>
              <a:ln>
                <a:noFill/>
              </a:ln>
              <a:extLst>
                <a:ext uri="{53640926-AAD7-44D8-BBD7-CCE9431645EC}">
                  <a14:shadowObscured xmlns:a14="http://schemas.microsoft.com/office/drawing/2010/main"/>
                </a:ext>
              </a:extLst>
            </p:spPr>
          </p:pic>
        </p:grpSp>
        <p:pic>
          <p:nvPicPr>
            <p:cNvPr id="19" name="Picture 18">
              <a:extLst>
                <a:ext uri="{FF2B5EF4-FFF2-40B4-BE49-F238E27FC236}">
                  <a16:creationId xmlns:a16="http://schemas.microsoft.com/office/drawing/2014/main" id="{C7FD231F-FFC6-44B4-A175-1E7FE286A9A2}"/>
                </a:ext>
              </a:extLst>
            </p:cNvPr>
            <p:cNvPicPr/>
            <p:nvPr/>
          </p:nvPicPr>
          <p:blipFill rotWithShape="1">
            <a:blip r:embed="rId4"/>
            <a:srcRect l="9933" t="41570" r="69220" b="24292"/>
            <a:stretch/>
          </p:blipFill>
          <p:spPr bwMode="auto">
            <a:xfrm>
              <a:off x="7042759" y="1284827"/>
              <a:ext cx="2504203" cy="2305777"/>
            </a:xfrm>
            <a:prstGeom prst="rect">
              <a:avLst/>
            </a:prstGeom>
            <a:ln>
              <a:noFill/>
            </a:ln>
            <a:extLst>
              <a:ext uri="{53640926-AAD7-44D8-BBD7-CCE9431645EC}">
                <a14:shadowObscured xmlns:a14="http://schemas.microsoft.com/office/drawing/2010/main"/>
              </a:ext>
            </a:extLst>
          </p:spPr>
        </p:pic>
      </p:grpSp>
      <p:grpSp>
        <p:nvGrpSpPr>
          <p:cNvPr id="7" name="Group 6">
            <a:extLst>
              <a:ext uri="{FF2B5EF4-FFF2-40B4-BE49-F238E27FC236}">
                <a16:creationId xmlns:a16="http://schemas.microsoft.com/office/drawing/2014/main" id="{DABBB55B-9A3C-4478-A8F8-9A4D05199538}"/>
              </a:ext>
            </a:extLst>
          </p:cNvPr>
          <p:cNvGrpSpPr/>
          <p:nvPr/>
        </p:nvGrpSpPr>
        <p:grpSpPr>
          <a:xfrm>
            <a:off x="0" y="327736"/>
            <a:ext cx="3320716" cy="957092"/>
            <a:chOff x="0" y="327736"/>
            <a:chExt cx="3320716" cy="957092"/>
          </a:xfrm>
        </p:grpSpPr>
        <p:sp>
          <p:nvSpPr>
            <p:cNvPr id="8" name="Rectangle 7">
              <a:extLst>
                <a:ext uri="{FF2B5EF4-FFF2-40B4-BE49-F238E27FC236}">
                  <a16:creationId xmlns:a16="http://schemas.microsoft.com/office/drawing/2014/main" id="{DD756FF8-4C16-4E6E-B7CD-65C1BE4561AE}"/>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9" name="Title 4">
              <a:extLst>
                <a:ext uri="{FF2B5EF4-FFF2-40B4-BE49-F238E27FC236}">
                  <a16:creationId xmlns:a16="http://schemas.microsoft.com/office/drawing/2014/main" id="{397C7E43-03D0-4C2D-B031-9A5F29803555}"/>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DESIGN</a:t>
              </a:r>
            </a:p>
          </p:txBody>
        </p:sp>
      </p:grpSp>
      <p:graphicFrame>
        <p:nvGraphicFramePr>
          <p:cNvPr id="13" name="Table 12">
            <a:extLst>
              <a:ext uri="{FF2B5EF4-FFF2-40B4-BE49-F238E27FC236}">
                <a16:creationId xmlns:a16="http://schemas.microsoft.com/office/drawing/2014/main" id="{E82A29CB-DBA7-4315-9A35-FBD498973F13}"/>
              </a:ext>
            </a:extLst>
          </p:cNvPr>
          <p:cNvGraphicFramePr>
            <a:graphicFrameLocks noGrp="1"/>
          </p:cNvGraphicFramePr>
          <p:nvPr>
            <p:extLst>
              <p:ext uri="{D42A27DB-BD31-4B8C-83A1-F6EECF244321}">
                <p14:modId xmlns:p14="http://schemas.microsoft.com/office/powerpoint/2010/main" val="412626321"/>
              </p:ext>
            </p:extLst>
          </p:nvPr>
        </p:nvGraphicFramePr>
        <p:xfrm>
          <a:off x="1986332" y="4191793"/>
          <a:ext cx="8942450" cy="2533016"/>
        </p:xfrm>
        <a:graphic>
          <a:graphicData uri="http://schemas.openxmlformats.org/drawingml/2006/table">
            <a:tbl>
              <a:tblPr firstRow="1" firstCol="1" bandRow="1">
                <a:tableStyleId>{3B4B98B0-60AC-42C2-AFA5-B58CD77FA1E5}</a:tableStyleId>
              </a:tblPr>
              <a:tblGrid>
                <a:gridCol w="8942450">
                  <a:extLst>
                    <a:ext uri="{9D8B030D-6E8A-4147-A177-3AD203B41FA5}">
                      <a16:colId xmlns:a16="http://schemas.microsoft.com/office/drawing/2014/main" val="403473672"/>
                    </a:ext>
                  </a:extLst>
                </a:gridCol>
              </a:tblGrid>
              <a:tr h="263151">
                <a:tc>
                  <a:txBody>
                    <a:bodyPr/>
                    <a:lstStyle/>
                    <a:p>
                      <a:pPr algn="l">
                        <a:lnSpc>
                          <a:spcPct val="150000"/>
                        </a:lnSpc>
                        <a:spcAft>
                          <a:spcPts val="0"/>
                        </a:spcAft>
                      </a:pPr>
                      <a:r>
                        <a:rPr lang="en-ID" sz="1600" b="1" i="0" dirty="0">
                          <a:effectLst/>
                          <a:latin typeface="Open Sans" panose="020B0606030504020204" pitchFamily="34" charset="0"/>
                          <a:ea typeface="Open Sans" panose="020B0606030504020204" pitchFamily="34" charset="0"/>
                          <a:cs typeface="Open Sans" panose="020B0606030504020204" pitchFamily="34" charset="0"/>
                        </a:rPr>
                        <a:t>Insight</a:t>
                      </a:r>
                    </a:p>
                  </a:txBody>
                  <a:tcPr marL="85893" marR="85893"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1869152215"/>
                  </a:ext>
                </a:extLst>
              </a:tr>
              <a:tr h="1432816">
                <a:tc>
                  <a:txBody>
                    <a:bodyPr/>
                    <a:lstStyle/>
                    <a:p>
                      <a:pPr marL="457200" algn="l">
                        <a:lnSpc>
                          <a:spcPct val="150000"/>
                        </a:lnSpc>
                        <a:spcAft>
                          <a:spcPts val="0"/>
                        </a:spcAft>
                      </a:pP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Berdasarkan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data, 90%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dari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customer RTR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merupakan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customer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baru</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Hampir</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setengah</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dari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customer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baru</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ini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belum</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merasakan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pengalaman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sangat</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baik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dan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ada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0.46% customer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mendapatkan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pengalaman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sangat</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buruk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dan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sekkitar</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26-27%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memang</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mendapatkan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pengalaman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tidak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“fit”. Hal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ini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di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dukung</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dengan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perolehan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dari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data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teks</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review. Banyak yang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menyebutkan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term size dan fit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dengan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tubuh</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a:t>
                      </a:r>
                    </a:p>
                    <a:p>
                      <a:pPr marL="457200" algn="l">
                        <a:lnSpc>
                          <a:spcPct val="150000"/>
                        </a:lnSpc>
                        <a:spcAft>
                          <a:spcPts val="0"/>
                        </a:spcAft>
                      </a:pPr>
                      <a:endParaRPr lang="en-ID" sz="1400" b="0" i="0" dirty="0">
                        <a:effectLst/>
                        <a:latin typeface="Open Sans" panose="020B0606030504020204" pitchFamily="34" charset="0"/>
                        <a:ea typeface="Open Sans" panose="020B0606030504020204" pitchFamily="34" charset="0"/>
                        <a:cs typeface="Open Sans" panose="020B0606030504020204" pitchFamily="34" charset="0"/>
                      </a:endParaRPr>
                    </a:p>
                    <a:p>
                      <a:pPr marL="457200" algn="l">
                        <a:lnSpc>
                          <a:spcPct val="150000"/>
                        </a:lnSpc>
                        <a:spcAft>
                          <a:spcPts val="0"/>
                        </a:spcAft>
                      </a:pPr>
                      <a:endParaRPr lang="en-ID" sz="1400" b="0" i="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B w="12700" cap="flat" cmpd="sng" algn="ctr">
                      <a:noFill/>
                      <a:prstDash val="solid"/>
                      <a:round/>
                      <a:headEnd type="none" w="med" len="med"/>
                      <a:tailEnd type="none" w="med" len="med"/>
                    </a:lnB>
                    <a:noFill/>
                  </a:tcPr>
                </a:tc>
                <a:extLst>
                  <a:ext uri="{0D108BD9-81ED-4DB2-BD59-A6C34878D82A}">
                    <a16:rowId xmlns:a16="http://schemas.microsoft.com/office/drawing/2014/main" val="1656297468"/>
                  </a:ext>
                </a:extLst>
              </a:tr>
            </a:tbl>
          </a:graphicData>
        </a:graphic>
      </p:graphicFrame>
      <p:grpSp>
        <p:nvGrpSpPr>
          <p:cNvPr id="4" name="Group 3">
            <a:extLst>
              <a:ext uri="{FF2B5EF4-FFF2-40B4-BE49-F238E27FC236}">
                <a16:creationId xmlns:a16="http://schemas.microsoft.com/office/drawing/2014/main" id="{0D0CA463-3098-4C55-9C45-99B3157234A9}"/>
              </a:ext>
            </a:extLst>
          </p:cNvPr>
          <p:cNvGrpSpPr/>
          <p:nvPr/>
        </p:nvGrpSpPr>
        <p:grpSpPr>
          <a:xfrm>
            <a:off x="91858" y="1399699"/>
            <a:ext cx="3228858" cy="1911901"/>
            <a:chOff x="3462739" y="1094235"/>
            <a:chExt cx="4543402" cy="2690281"/>
          </a:xfrm>
        </p:grpSpPr>
        <p:pic>
          <p:nvPicPr>
            <p:cNvPr id="15" name="Picture 14">
              <a:extLst>
                <a:ext uri="{FF2B5EF4-FFF2-40B4-BE49-F238E27FC236}">
                  <a16:creationId xmlns:a16="http://schemas.microsoft.com/office/drawing/2014/main" id="{A5982C2F-BE0F-4E0D-A600-AE40BBDAEB78}"/>
                </a:ext>
              </a:extLst>
            </p:cNvPr>
            <p:cNvPicPr/>
            <p:nvPr/>
          </p:nvPicPr>
          <p:blipFill rotWithShape="1">
            <a:blip r:embed="rId5"/>
            <a:srcRect l="7488" t="35474" r="63553" b="24055"/>
            <a:stretch/>
          </p:blipFill>
          <p:spPr bwMode="auto">
            <a:xfrm>
              <a:off x="3462739" y="1477850"/>
              <a:ext cx="2936538" cy="2306666"/>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819A7ACC-2881-4CED-A804-48F6D5A4162E}"/>
                </a:ext>
              </a:extLst>
            </p:cNvPr>
            <p:cNvPicPr/>
            <p:nvPr/>
          </p:nvPicPr>
          <p:blipFill rotWithShape="1">
            <a:blip r:embed="rId5"/>
            <a:srcRect l="23519" t="28160" r="31676" b="66491"/>
            <a:stretch/>
          </p:blipFill>
          <p:spPr bwMode="auto">
            <a:xfrm>
              <a:off x="3462739" y="1094235"/>
              <a:ext cx="4543402" cy="304800"/>
            </a:xfrm>
            <a:prstGeom prst="rect">
              <a:avLst/>
            </a:prstGeom>
            <a:ln>
              <a:noFill/>
            </a:ln>
            <a:extLst>
              <a:ext uri="{53640926-AAD7-44D8-BBD7-CCE9431645EC}">
                <a14:shadowObscured xmlns:a14="http://schemas.microsoft.com/office/drawing/2010/main"/>
              </a:ext>
            </a:extLst>
          </p:spPr>
        </p:pic>
      </p:grpSp>
      <p:grpSp>
        <p:nvGrpSpPr>
          <p:cNvPr id="10" name="Group 9">
            <a:extLst>
              <a:ext uri="{FF2B5EF4-FFF2-40B4-BE49-F238E27FC236}">
                <a16:creationId xmlns:a16="http://schemas.microsoft.com/office/drawing/2014/main" id="{E1B2C40F-7BA0-4CE8-B1A5-02A144E93645}"/>
              </a:ext>
            </a:extLst>
          </p:cNvPr>
          <p:cNvGrpSpPr/>
          <p:nvPr/>
        </p:nvGrpSpPr>
        <p:grpSpPr>
          <a:xfrm>
            <a:off x="8598110" y="580976"/>
            <a:ext cx="3054968" cy="3554528"/>
            <a:chOff x="8173204" y="3303472"/>
            <a:chExt cx="3054968" cy="3554528"/>
          </a:xfrm>
        </p:grpSpPr>
        <p:grpSp>
          <p:nvGrpSpPr>
            <p:cNvPr id="3" name="Group 2">
              <a:extLst>
                <a:ext uri="{FF2B5EF4-FFF2-40B4-BE49-F238E27FC236}">
                  <a16:creationId xmlns:a16="http://schemas.microsoft.com/office/drawing/2014/main" id="{0FD09ED7-7FD0-4D99-B8F0-7339DE46FE29}"/>
                </a:ext>
              </a:extLst>
            </p:cNvPr>
            <p:cNvGrpSpPr/>
            <p:nvPr/>
          </p:nvGrpSpPr>
          <p:grpSpPr>
            <a:xfrm>
              <a:off x="8173204" y="4053143"/>
              <a:ext cx="2977511" cy="2804857"/>
              <a:chOff x="4203744" y="458047"/>
              <a:chExt cx="5417718" cy="5103566"/>
            </a:xfrm>
          </p:grpSpPr>
          <p:pic>
            <p:nvPicPr>
              <p:cNvPr id="20" name="Picture 19">
                <a:extLst>
                  <a:ext uri="{FF2B5EF4-FFF2-40B4-BE49-F238E27FC236}">
                    <a16:creationId xmlns:a16="http://schemas.microsoft.com/office/drawing/2014/main" id="{CA17C14C-F90E-4C02-825E-DC63748A200A}"/>
                  </a:ext>
                </a:extLst>
              </p:cNvPr>
              <p:cNvPicPr/>
              <p:nvPr/>
            </p:nvPicPr>
            <p:blipFill rotWithShape="1">
              <a:blip r:embed="rId6">
                <a:duotone>
                  <a:schemeClr val="accent1">
                    <a:shade val="45000"/>
                    <a:satMod val="135000"/>
                  </a:schemeClr>
                  <a:prstClr val="white"/>
                </a:duotone>
              </a:blip>
              <a:srcRect l="33122" t="46683" r="48058" b="20947"/>
              <a:stretch/>
            </p:blipFill>
            <p:spPr bwMode="auto">
              <a:xfrm>
                <a:off x="4203744" y="458047"/>
                <a:ext cx="5278022" cy="5103566"/>
              </a:xfrm>
              <a:prstGeom prst="rect">
                <a:avLst/>
              </a:prstGeom>
              <a:ln>
                <a:noFill/>
              </a:ln>
              <a:extLst>
                <a:ext uri="{53640926-AAD7-44D8-BBD7-CCE9431645EC}">
                  <a14:shadowObscured xmlns:a14="http://schemas.microsoft.com/office/drawing/2010/main"/>
                </a:ext>
              </a:extLst>
            </p:spPr>
          </p:pic>
          <p:sp>
            <p:nvSpPr>
              <p:cNvPr id="11" name="Rectangle: Rounded Corners 10">
                <a:extLst>
                  <a:ext uri="{FF2B5EF4-FFF2-40B4-BE49-F238E27FC236}">
                    <a16:creationId xmlns:a16="http://schemas.microsoft.com/office/drawing/2014/main" id="{856A6FFB-FEEB-425D-BE81-01F030FEF89E}"/>
                  </a:ext>
                </a:extLst>
              </p:cNvPr>
              <p:cNvSpPr/>
              <p:nvPr/>
            </p:nvSpPr>
            <p:spPr>
              <a:xfrm>
                <a:off x="7267557" y="873272"/>
                <a:ext cx="2353905" cy="2221040"/>
              </a:xfrm>
              <a:prstGeom prst="roundRect">
                <a:avLst>
                  <a:gd name="adj" fmla="val 4046"/>
                </a:avLst>
              </a:prstGeom>
              <a:noFill/>
              <a:ln w="571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dirty="0"/>
              </a:p>
            </p:txBody>
          </p:sp>
        </p:grpSp>
        <p:pic>
          <p:nvPicPr>
            <p:cNvPr id="23" name="Picture 22">
              <a:extLst>
                <a:ext uri="{FF2B5EF4-FFF2-40B4-BE49-F238E27FC236}">
                  <a16:creationId xmlns:a16="http://schemas.microsoft.com/office/drawing/2014/main" id="{258D1B93-437A-4B67-AD18-EF16CB2BD1FF}"/>
                </a:ext>
              </a:extLst>
            </p:cNvPr>
            <p:cNvPicPr/>
            <p:nvPr/>
          </p:nvPicPr>
          <p:blipFill rotWithShape="1">
            <a:blip r:embed="rId6"/>
            <a:srcRect l="42298" t="41267" r="36339" b="54991"/>
            <a:stretch/>
          </p:blipFill>
          <p:spPr bwMode="auto">
            <a:xfrm>
              <a:off x="8437858" y="3303472"/>
              <a:ext cx="2790314" cy="274718"/>
            </a:xfrm>
            <a:prstGeom prst="rect">
              <a:avLst/>
            </a:prstGeom>
            <a:ln>
              <a:no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id="{713E9CDE-69FF-4C73-B8C6-B0C0883B4CC4}"/>
                </a:ext>
              </a:extLst>
            </p:cNvPr>
            <p:cNvPicPr/>
            <p:nvPr/>
          </p:nvPicPr>
          <p:blipFill rotWithShape="1">
            <a:blip r:embed="rId6"/>
            <a:srcRect l="63880" t="41408" r="18371" b="53930"/>
            <a:stretch/>
          </p:blipFill>
          <p:spPr bwMode="auto">
            <a:xfrm>
              <a:off x="8697914" y="3613084"/>
              <a:ext cx="2318247" cy="342304"/>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18029866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6F90444-4DF5-4566-AC9E-5BFF9B6C90B1}"/>
              </a:ext>
            </a:extLst>
          </p:cNvPr>
          <p:cNvPicPr>
            <a:picLocks noGrp="1" noChangeAspect="1"/>
          </p:cNvPicPr>
          <p:nvPr>
            <p:ph type="pic" sz="quarter" idx="10"/>
          </p:nvPr>
        </p:nvPicPr>
        <p:blipFill rotWithShape="1">
          <a:blip r:embed="rId2"/>
          <a:srcRect t="3272" b="47118"/>
          <a:stretch/>
        </p:blipFill>
        <p:spPr>
          <a:xfrm>
            <a:off x="-2117" y="518584"/>
            <a:ext cx="12194117" cy="5746749"/>
          </a:xfrm>
        </p:spPr>
      </p:pic>
      <p:sp>
        <p:nvSpPr>
          <p:cNvPr id="2" name="Rectangle 1"/>
          <p:cNvSpPr/>
          <p:nvPr/>
        </p:nvSpPr>
        <p:spPr>
          <a:xfrm>
            <a:off x="3709597" y="3771186"/>
            <a:ext cx="4796051" cy="30868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3" name="TextBox 12"/>
          <p:cNvSpPr txBox="1"/>
          <p:nvPr/>
        </p:nvSpPr>
        <p:spPr>
          <a:xfrm>
            <a:off x="4202904" y="4460643"/>
            <a:ext cx="3825648" cy="1380121"/>
          </a:xfrm>
          <a:prstGeom prst="rect">
            <a:avLst/>
          </a:prstGeom>
          <a:noFill/>
        </p:spPr>
        <p:txBody>
          <a:bodyPr wrap="square" rtlCol="0" anchor="ctr">
            <a:spAutoFit/>
          </a:bodyPr>
          <a:lstStyle/>
          <a:p>
            <a:pPr algn="ctr">
              <a:lnSpc>
                <a:spcPct val="80000"/>
              </a:lnSpc>
            </a:pPr>
            <a:r>
              <a:rPr lang="nb-NO" sz="3600" dirty="0">
                <a:solidFill>
                  <a:srgbClr val="FFFFFF"/>
                </a:solidFill>
                <a:latin typeface="Open Sans"/>
                <a:cs typeface="Open Sans"/>
              </a:rPr>
              <a:t>TENTANG SUMBER DATA &amp; </a:t>
            </a:r>
            <a:r>
              <a:rPr lang="nb-NO" sz="3200" b="1" dirty="0">
                <a:solidFill>
                  <a:srgbClr val="FFFFFF"/>
                </a:solidFill>
                <a:latin typeface="Open Sans"/>
                <a:cs typeface="Open Sans"/>
              </a:rPr>
              <a:t>RENTTHERUNWAY</a:t>
            </a:r>
            <a:endParaRPr lang="nb-NO" sz="3600" b="1" dirty="0">
              <a:solidFill>
                <a:srgbClr val="FFFFFF"/>
              </a:solidFill>
              <a:latin typeface="Open Sans"/>
              <a:cs typeface="Open Sans"/>
            </a:endParaRPr>
          </a:p>
        </p:txBody>
      </p:sp>
      <p:sp>
        <p:nvSpPr>
          <p:cNvPr id="8" name="Text Placeholder 11"/>
          <p:cNvSpPr txBox="1">
            <a:spLocks/>
          </p:cNvSpPr>
          <p:nvPr/>
        </p:nvSpPr>
        <p:spPr>
          <a:xfrm>
            <a:off x="567695" y="6277586"/>
            <a:ext cx="11060280" cy="440807"/>
          </a:xfrm>
          <a:prstGeom prst="rect">
            <a:avLst/>
          </a:prstGeom>
        </p:spPr>
        <p:txBody>
          <a:bodyPr anchor="ctr">
            <a:normAutofit/>
          </a:bodyPr>
          <a:lstStyle>
            <a:lvl1pPr marL="1714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1pPr>
            <a:lvl2pPr marL="6286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2pPr>
            <a:lvl3pPr marL="10858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3pPr>
            <a:lvl4pPr marL="15430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4pPr>
            <a:lvl5pPr marL="2000250" indent="-171450" algn="l" defTabSz="457200" rtl="0" eaLnBrk="1" latinLnBrk="0" hangingPunct="1">
              <a:spcBef>
                <a:spcPct val="20000"/>
              </a:spcBef>
              <a:buFont typeface="Arial"/>
              <a:buChar char="•"/>
              <a:defRPr sz="8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800"/>
              </a:spcBef>
              <a:buNone/>
            </a:pPr>
            <a:r>
              <a:rPr lang="en-AU" sz="1067" dirty="0">
                <a:solidFill>
                  <a:srgbClr val="FFFFFF"/>
                </a:solidFill>
                <a:latin typeface="Open Sans"/>
                <a:cs typeface="Open Sans"/>
              </a:rPr>
              <a:t>NADIA NINGTIAS / JCDS07</a:t>
            </a:r>
          </a:p>
        </p:txBody>
      </p:sp>
    </p:spTree>
    <p:extLst>
      <p:ext uri="{BB962C8B-B14F-4D97-AF65-F5344CB8AC3E}">
        <p14:creationId xmlns:p14="http://schemas.microsoft.com/office/powerpoint/2010/main" val="23719418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8B4ECA1-BBE1-40CA-944B-D7C44F948A9C}"/>
              </a:ext>
            </a:extLst>
          </p:cNvPr>
          <p:cNvGrpSpPr/>
          <p:nvPr/>
        </p:nvGrpSpPr>
        <p:grpSpPr>
          <a:xfrm>
            <a:off x="3489146" y="666946"/>
            <a:ext cx="5373618" cy="3004463"/>
            <a:chOff x="4173344" y="586141"/>
            <a:chExt cx="5373618" cy="3004463"/>
          </a:xfrm>
        </p:grpSpPr>
        <p:grpSp>
          <p:nvGrpSpPr>
            <p:cNvPr id="5" name="Group 4">
              <a:extLst>
                <a:ext uri="{FF2B5EF4-FFF2-40B4-BE49-F238E27FC236}">
                  <a16:creationId xmlns:a16="http://schemas.microsoft.com/office/drawing/2014/main" id="{57C3DD5D-AB85-4470-93CC-5551635C8AED}"/>
                </a:ext>
              </a:extLst>
            </p:cNvPr>
            <p:cNvGrpSpPr/>
            <p:nvPr/>
          </p:nvGrpSpPr>
          <p:grpSpPr>
            <a:xfrm>
              <a:off x="4173344" y="586141"/>
              <a:ext cx="4699136" cy="2857012"/>
              <a:chOff x="6455318" y="3376383"/>
              <a:chExt cx="5730447" cy="3484035"/>
            </a:xfrm>
          </p:grpSpPr>
          <p:pic>
            <p:nvPicPr>
              <p:cNvPr id="14" name="Picture 13">
                <a:extLst>
                  <a:ext uri="{FF2B5EF4-FFF2-40B4-BE49-F238E27FC236}">
                    <a16:creationId xmlns:a16="http://schemas.microsoft.com/office/drawing/2014/main" id="{15D480AE-8ED1-45EC-AD3B-C7E442234723}"/>
                  </a:ext>
                </a:extLst>
              </p:cNvPr>
              <p:cNvPicPr/>
              <p:nvPr/>
            </p:nvPicPr>
            <p:blipFill rotWithShape="1">
              <a:blip r:embed="rId3">
                <a:duotone>
                  <a:schemeClr val="accent1">
                    <a:shade val="45000"/>
                    <a:satMod val="135000"/>
                  </a:schemeClr>
                  <a:prstClr val="white"/>
                </a:duotone>
              </a:blip>
              <a:srcRect l="9366" t="37098" r="66778" b="26045"/>
              <a:stretch/>
            </p:blipFill>
            <p:spPr bwMode="auto">
              <a:xfrm>
                <a:off x="6455318" y="3820418"/>
                <a:ext cx="3499160" cy="3040000"/>
              </a:xfrm>
              <a:prstGeom prst="rect">
                <a:avLst/>
              </a:prstGeom>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DC40C3B8-7827-4634-9619-4B40212D43BA}"/>
                  </a:ext>
                </a:extLst>
              </p:cNvPr>
              <p:cNvPicPr/>
              <p:nvPr/>
            </p:nvPicPr>
            <p:blipFill rotWithShape="1">
              <a:blip r:embed="rId3">
                <a:duotone>
                  <a:schemeClr val="accent1">
                    <a:shade val="45000"/>
                    <a:satMod val="135000"/>
                  </a:schemeClr>
                  <a:prstClr val="white"/>
                </a:duotone>
              </a:blip>
              <a:srcRect l="24294" t="33318" r="42791" b="60879"/>
              <a:stretch/>
            </p:blipFill>
            <p:spPr bwMode="auto">
              <a:xfrm>
                <a:off x="7357883" y="3376383"/>
                <a:ext cx="4827882" cy="478669"/>
              </a:xfrm>
              <a:prstGeom prst="rect">
                <a:avLst/>
              </a:prstGeom>
              <a:ln>
                <a:noFill/>
              </a:ln>
              <a:extLst>
                <a:ext uri="{53640926-AAD7-44D8-BBD7-CCE9431645EC}">
                  <a14:shadowObscured xmlns:a14="http://schemas.microsoft.com/office/drawing/2010/main"/>
                </a:ext>
              </a:extLst>
            </p:spPr>
          </p:pic>
        </p:grpSp>
        <p:pic>
          <p:nvPicPr>
            <p:cNvPr id="19" name="Picture 18">
              <a:extLst>
                <a:ext uri="{FF2B5EF4-FFF2-40B4-BE49-F238E27FC236}">
                  <a16:creationId xmlns:a16="http://schemas.microsoft.com/office/drawing/2014/main" id="{C7FD231F-FFC6-44B4-A175-1E7FE286A9A2}"/>
                </a:ext>
              </a:extLst>
            </p:cNvPr>
            <p:cNvPicPr/>
            <p:nvPr/>
          </p:nvPicPr>
          <p:blipFill rotWithShape="1">
            <a:blip r:embed="rId4">
              <a:duotone>
                <a:schemeClr val="accent1">
                  <a:shade val="45000"/>
                  <a:satMod val="135000"/>
                </a:schemeClr>
                <a:prstClr val="white"/>
              </a:duotone>
            </a:blip>
            <a:srcRect l="9933" t="41570" r="69220" b="24292"/>
            <a:stretch/>
          </p:blipFill>
          <p:spPr bwMode="auto">
            <a:xfrm>
              <a:off x="7042759" y="1284827"/>
              <a:ext cx="2504203" cy="2305777"/>
            </a:xfrm>
            <a:prstGeom prst="rect">
              <a:avLst/>
            </a:prstGeom>
            <a:ln>
              <a:noFill/>
            </a:ln>
            <a:extLst>
              <a:ext uri="{53640926-AAD7-44D8-BBD7-CCE9431645EC}">
                <a14:shadowObscured xmlns:a14="http://schemas.microsoft.com/office/drawing/2010/main"/>
              </a:ext>
            </a:extLst>
          </p:spPr>
        </p:pic>
      </p:grpSp>
      <p:grpSp>
        <p:nvGrpSpPr>
          <p:cNvPr id="7" name="Group 6">
            <a:extLst>
              <a:ext uri="{FF2B5EF4-FFF2-40B4-BE49-F238E27FC236}">
                <a16:creationId xmlns:a16="http://schemas.microsoft.com/office/drawing/2014/main" id="{DABBB55B-9A3C-4478-A8F8-9A4D05199538}"/>
              </a:ext>
            </a:extLst>
          </p:cNvPr>
          <p:cNvGrpSpPr/>
          <p:nvPr/>
        </p:nvGrpSpPr>
        <p:grpSpPr>
          <a:xfrm>
            <a:off x="0" y="327736"/>
            <a:ext cx="3320716" cy="957092"/>
            <a:chOff x="0" y="327736"/>
            <a:chExt cx="3320716" cy="957092"/>
          </a:xfrm>
        </p:grpSpPr>
        <p:sp>
          <p:nvSpPr>
            <p:cNvPr id="8" name="Rectangle 7">
              <a:extLst>
                <a:ext uri="{FF2B5EF4-FFF2-40B4-BE49-F238E27FC236}">
                  <a16:creationId xmlns:a16="http://schemas.microsoft.com/office/drawing/2014/main" id="{DD756FF8-4C16-4E6E-B7CD-65C1BE4561AE}"/>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9" name="Title 4">
              <a:extLst>
                <a:ext uri="{FF2B5EF4-FFF2-40B4-BE49-F238E27FC236}">
                  <a16:creationId xmlns:a16="http://schemas.microsoft.com/office/drawing/2014/main" id="{397C7E43-03D0-4C2D-B031-9A5F29803555}"/>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DESIGN</a:t>
              </a:r>
            </a:p>
          </p:txBody>
        </p:sp>
      </p:grpSp>
      <p:graphicFrame>
        <p:nvGraphicFramePr>
          <p:cNvPr id="13" name="Table 12">
            <a:extLst>
              <a:ext uri="{FF2B5EF4-FFF2-40B4-BE49-F238E27FC236}">
                <a16:creationId xmlns:a16="http://schemas.microsoft.com/office/drawing/2014/main" id="{E82A29CB-DBA7-4315-9A35-FBD498973F13}"/>
              </a:ext>
            </a:extLst>
          </p:cNvPr>
          <p:cNvGraphicFramePr>
            <a:graphicFrameLocks noGrp="1"/>
          </p:cNvGraphicFramePr>
          <p:nvPr>
            <p:extLst>
              <p:ext uri="{D42A27DB-BD31-4B8C-83A1-F6EECF244321}">
                <p14:modId xmlns:p14="http://schemas.microsoft.com/office/powerpoint/2010/main" val="3712836895"/>
              </p:ext>
            </p:extLst>
          </p:nvPr>
        </p:nvGraphicFramePr>
        <p:xfrm>
          <a:off x="1315471" y="3523958"/>
          <a:ext cx="8942450" cy="3493136"/>
        </p:xfrm>
        <a:graphic>
          <a:graphicData uri="http://schemas.openxmlformats.org/drawingml/2006/table">
            <a:tbl>
              <a:tblPr firstRow="1" firstCol="1" bandRow="1">
                <a:tableStyleId>{3B4B98B0-60AC-42C2-AFA5-B58CD77FA1E5}</a:tableStyleId>
              </a:tblPr>
              <a:tblGrid>
                <a:gridCol w="8942450">
                  <a:extLst>
                    <a:ext uri="{9D8B030D-6E8A-4147-A177-3AD203B41FA5}">
                      <a16:colId xmlns:a16="http://schemas.microsoft.com/office/drawing/2014/main" val="403473672"/>
                    </a:ext>
                  </a:extLst>
                </a:gridCol>
              </a:tblGrid>
              <a:tr h="263151">
                <a:tc>
                  <a:txBody>
                    <a:bodyPr/>
                    <a:lstStyle/>
                    <a:p>
                      <a:pPr algn="l">
                        <a:lnSpc>
                          <a:spcPct val="150000"/>
                        </a:lnSpc>
                        <a:spcAft>
                          <a:spcPts val="0"/>
                        </a:spcAft>
                      </a:pPr>
                      <a:r>
                        <a:rPr lang="en-ID" sz="1600" b="1" i="0" dirty="0">
                          <a:effectLst/>
                          <a:latin typeface="Open Sans" panose="020B0606030504020204" pitchFamily="34" charset="0"/>
                          <a:ea typeface="Open Sans" panose="020B0606030504020204" pitchFamily="34" charset="0"/>
                          <a:cs typeface="Open Sans" panose="020B0606030504020204" pitchFamily="34" charset="0"/>
                        </a:rPr>
                        <a:t>Suggestion</a:t>
                      </a:r>
                    </a:p>
                  </a:txBody>
                  <a:tcPr marL="85893" marR="85893"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1869152215"/>
                  </a:ext>
                </a:extLst>
              </a:tr>
              <a:tr h="1432816">
                <a:tc>
                  <a:txBody>
                    <a:bodyPr/>
                    <a:lstStyle/>
                    <a:p>
                      <a:pPr marL="457200" algn="l">
                        <a:lnSpc>
                          <a:spcPct val="150000"/>
                        </a:lnSpc>
                        <a:spcAft>
                          <a:spcPts val="0"/>
                        </a:spcAft>
                      </a:pPr>
                      <a:endParaRPr lang="en-ID" sz="1400" b="0" i="0" dirty="0">
                        <a:effectLst/>
                        <a:latin typeface="Open Sans" panose="020B0606030504020204" pitchFamily="34" charset="0"/>
                        <a:ea typeface="Open Sans" panose="020B0606030504020204" pitchFamily="34" charset="0"/>
                        <a:cs typeface="Open Sans" panose="020B0606030504020204" pitchFamily="34" charset="0"/>
                      </a:endParaRPr>
                    </a:p>
                    <a:p>
                      <a:pPr marL="457200" algn="l">
                        <a:lnSpc>
                          <a:spcPct val="150000"/>
                        </a:lnSpc>
                        <a:spcAft>
                          <a:spcPts val="0"/>
                        </a:spcAft>
                      </a:pP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mengatasi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permasalahan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ini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RTR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perlu</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belajar</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dari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pengalaman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dan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memfokuskan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experience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pengguna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baru</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sebagaimana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hingga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mereka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mendapatkan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size yang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cocok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a:t>
                      </a:r>
                    </a:p>
                    <a:p>
                      <a:pPr marL="457200" algn="l">
                        <a:lnSpc>
                          <a:spcPct val="150000"/>
                        </a:lnSpc>
                        <a:spcAft>
                          <a:spcPts val="0"/>
                        </a:spcAft>
                      </a:pPr>
                      <a:r>
                        <a:rPr lang="en-ID" sz="1400" b="0" i="0" dirty="0">
                          <a:effectLst/>
                          <a:latin typeface="Open Sans" panose="020B0606030504020204" pitchFamily="34" charset="0"/>
                          <a:ea typeface="Open Sans" panose="020B0606030504020204" pitchFamily="34" charset="0"/>
                          <a:cs typeface="Open Sans" panose="020B0606030504020204" pitchFamily="34" charset="0"/>
                        </a:rPr>
                        <a:t>Hal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ini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akan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sangat</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menguntungkan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Karena</a:t>
                      </a:r>
                    </a:p>
                    <a:p>
                      <a:pPr marL="800100" indent="-342900" algn="l">
                        <a:lnSpc>
                          <a:spcPct val="150000"/>
                        </a:lnSpc>
                        <a:spcAft>
                          <a:spcPts val="0"/>
                        </a:spcAft>
                        <a:buAutoNum type="arabicPeriod"/>
                      </a:pP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Menurunkan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biaya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return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menukar</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dari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pelanggan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operasional</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layanan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komplain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customer, dan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tidak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perlu</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diadakan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pengiriman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ulang</a:t>
                      </a:r>
                      <a:endParaRPr lang="en-ID" sz="1400" b="0" i="0" dirty="0">
                        <a:effectLst/>
                        <a:latin typeface="Open Sans" panose="020B0606030504020204" pitchFamily="34" charset="0"/>
                        <a:ea typeface="Open Sans" panose="020B0606030504020204" pitchFamily="34" charset="0"/>
                        <a:cs typeface="Open Sans" panose="020B0606030504020204" pitchFamily="34" charset="0"/>
                      </a:endParaRPr>
                    </a:p>
                    <a:p>
                      <a:pPr marL="800100" indent="-342900" algn="l">
                        <a:lnSpc>
                          <a:spcPct val="150000"/>
                        </a:lnSpc>
                        <a:spcAft>
                          <a:spcPts val="0"/>
                        </a:spcAft>
                        <a:buAutoNum type="arabicPeriod"/>
                      </a:pP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Berpotensi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meningkatkan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repurchase rate RTR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karena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transaksi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pertama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mengagumkan</a:t>
                      </a:r>
                      <a:endParaRPr lang="en-ID" sz="1400" b="0" i="0" dirty="0">
                        <a:effectLst/>
                        <a:latin typeface="Open Sans" panose="020B0606030504020204" pitchFamily="34" charset="0"/>
                        <a:ea typeface="Open Sans" panose="020B0606030504020204" pitchFamily="34" charset="0"/>
                        <a:cs typeface="Open Sans" panose="020B0606030504020204" pitchFamily="34" charset="0"/>
                      </a:endParaRPr>
                    </a:p>
                    <a:p>
                      <a:pPr marL="800100" indent="-342900" algn="l">
                        <a:lnSpc>
                          <a:spcPct val="150000"/>
                        </a:lnSpc>
                        <a:spcAft>
                          <a:spcPts val="0"/>
                        </a:spcAft>
                        <a:buAutoNum type="arabicPeriod"/>
                      </a:pP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Meningkatkan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sentiment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positif</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terhadap</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brand RTR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sebagai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professional company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rental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online</a:t>
                      </a:r>
                    </a:p>
                    <a:p>
                      <a:pPr marL="800100" indent="-342900" algn="l">
                        <a:lnSpc>
                          <a:spcPct val="150000"/>
                        </a:lnSpc>
                        <a:spcAft>
                          <a:spcPts val="0"/>
                        </a:spcAft>
                        <a:buAutoNum type="arabicPeriod"/>
                      </a:pPr>
                      <a:endParaRPr lang="en-ID" sz="1400" b="0" i="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B w="12700" cap="flat" cmpd="sng" algn="ctr">
                      <a:noFill/>
                      <a:prstDash val="solid"/>
                      <a:round/>
                      <a:headEnd type="none" w="med" len="med"/>
                      <a:tailEnd type="none" w="med" len="med"/>
                    </a:lnB>
                    <a:noFill/>
                  </a:tcPr>
                </a:tc>
                <a:extLst>
                  <a:ext uri="{0D108BD9-81ED-4DB2-BD59-A6C34878D82A}">
                    <a16:rowId xmlns:a16="http://schemas.microsoft.com/office/drawing/2014/main" val="1656297468"/>
                  </a:ext>
                </a:extLst>
              </a:tr>
            </a:tbl>
          </a:graphicData>
        </a:graphic>
      </p:graphicFrame>
      <p:grpSp>
        <p:nvGrpSpPr>
          <p:cNvPr id="4" name="Group 3">
            <a:extLst>
              <a:ext uri="{FF2B5EF4-FFF2-40B4-BE49-F238E27FC236}">
                <a16:creationId xmlns:a16="http://schemas.microsoft.com/office/drawing/2014/main" id="{0D0CA463-3098-4C55-9C45-99B3157234A9}"/>
              </a:ext>
            </a:extLst>
          </p:cNvPr>
          <p:cNvGrpSpPr/>
          <p:nvPr/>
        </p:nvGrpSpPr>
        <p:grpSpPr>
          <a:xfrm>
            <a:off x="91858" y="1399699"/>
            <a:ext cx="3228858" cy="1911901"/>
            <a:chOff x="3462739" y="1094235"/>
            <a:chExt cx="4543402" cy="2690281"/>
          </a:xfrm>
        </p:grpSpPr>
        <p:pic>
          <p:nvPicPr>
            <p:cNvPr id="15" name="Picture 14">
              <a:extLst>
                <a:ext uri="{FF2B5EF4-FFF2-40B4-BE49-F238E27FC236}">
                  <a16:creationId xmlns:a16="http://schemas.microsoft.com/office/drawing/2014/main" id="{A5982C2F-BE0F-4E0D-A600-AE40BBDAEB78}"/>
                </a:ext>
              </a:extLst>
            </p:cNvPr>
            <p:cNvPicPr/>
            <p:nvPr/>
          </p:nvPicPr>
          <p:blipFill rotWithShape="1">
            <a:blip r:embed="rId5">
              <a:duotone>
                <a:schemeClr val="accent1">
                  <a:shade val="45000"/>
                  <a:satMod val="135000"/>
                </a:schemeClr>
                <a:prstClr val="white"/>
              </a:duotone>
            </a:blip>
            <a:srcRect l="7488" t="35474" r="63553" b="24055"/>
            <a:stretch/>
          </p:blipFill>
          <p:spPr bwMode="auto">
            <a:xfrm>
              <a:off x="3462739" y="1477850"/>
              <a:ext cx="2936538" cy="2306666"/>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819A7ACC-2881-4CED-A804-48F6D5A4162E}"/>
                </a:ext>
              </a:extLst>
            </p:cNvPr>
            <p:cNvPicPr/>
            <p:nvPr/>
          </p:nvPicPr>
          <p:blipFill rotWithShape="1">
            <a:blip r:embed="rId5">
              <a:duotone>
                <a:schemeClr val="accent1">
                  <a:shade val="45000"/>
                  <a:satMod val="135000"/>
                </a:schemeClr>
                <a:prstClr val="white"/>
              </a:duotone>
            </a:blip>
            <a:srcRect l="23519" t="28160" r="31676" b="66491"/>
            <a:stretch/>
          </p:blipFill>
          <p:spPr bwMode="auto">
            <a:xfrm>
              <a:off x="3462739" y="1094235"/>
              <a:ext cx="4543402" cy="304800"/>
            </a:xfrm>
            <a:prstGeom prst="rect">
              <a:avLst/>
            </a:prstGeom>
            <a:ln>
              <a:noFill/>
            </a:ln>
            <a:extLst>
              <a:ext uri="{53640926-AAD7-44D8-BBD7-CCE9431645EC}">
                <a14:shadowObscured xmlns:a14="http://schemas.microsoft.com/office/drawing/2010/main"/>
              </a:ext>
            </a:extLst>
          </p:spPr>
        </p:pic>
      </p:grpSp>
      <p:grpSp>
        <p:nvGrpSpPr>
          <p:cNvPr id="10" name="Group 9">
            <a:extLst>
              <a:ext uri="{FF2B5EF4-FFF2-40B4-BE49-F238E27FC236}">
                <a16:creationId xmlns:a16="http://schemas.microsoft.com/office/drawing/2014/main" id="{E1B2C40F-7BA0-4CE8-B1A5-02A144E93645}"/>
              </a:ext>
            </a:extLst>
          </p:cNvPr>
          <p:cNvGrpSpPr/>
          <p:nvPr/>
        </p:nvGrpSpPr>
        <p:grpSpPr>
          <a:xfrm>
            <a:off x="8598110" y="580976"/>
            <a:ext cx="3054968" cy="3554528"/>
            <a:chOff x="8173204" y="3303472"/>
            <a:chExt cx="3054968" cy="3554528"/>
          </a:xfrm>
        </p:grpSpPr>
        <p:grpSp>
          <p:nvGrpSpPr>
            <p:cNvPr id="3" name="Group 2">
              <a:extLst>
                <a:ext uri="{FF2B5EF4-FFF2-40B4-BE49-F238E27FC236}">
                  <a16:creationId xmlns:a16="http://schemas.microsoft.com/office/drawing/2014/main" id="{0FD09ED7-7FD0-4D99-B8F0-7339DE46FE29}"/>
                </a:ext>
              </a:extLst>
            </p:cNvPr>
            <p:cNvGrpSpPr/>
            <p:nvPr/>
          </p:nvGrpSpPr>
          <p:grpSpPr>
            <a:xfrm>
              <a:off x="8173204" y="4053143"/>
              <a:ext cx="2977511" cy="2804857"/>
              <a:chOff x="4203744" y="458047"/>
              <a:chExt cx="5417718" cy="5103566"/>
            </a:xfrm>
          </p:grpSpPr>
          <p:pic>
            <p:nvPicPr>
              <p:cNvPr id="20" name="Picture 19">
                <a:extLst>
                  <a:ext uri="{FF2B5EF4-FFF2-40B4-BE49-F238E27FC236}">
                    <a16:creationId xmlns:a16="http://schemas.microsoft.com/office/drawing/2014/main" id="{CA17C14C-F90E-4C02-825E-DC63748A200A}"/>
                  </a:ext>
                </a:extLst>
              </p:cNvPr>
              <p:cNvPicPr/>
              <p:nvPr/>
            </p:nvPicPr>
            <p:blipFill rotWithShape="1">
              <a:blip r:embed="rId6">
                <a:duotone>
                  <a:schemeClr val="accent1">
                    <a:shade val="45000"/>
                    <a:satMod val="135000"/>
                  </a:schemeClr>
                  <a:prstClr val="white"/>
                </a:duotone>
              </a:blip>
              <a:srcRect l="33122" t="46683" r="48058" b="20947"/>
              <a:stretch/>
            </p:blipFill>
            <p:spPr bwMode="auto">
              <a:xfrm>
                <a:off x="4203744" y="458047"/>
                <a:ext cx="5278022" cy="5103566"/>
              </a:xfrm>
              <a:prstGeom prst="rect">
                <a:avLst/>
              </a:prstGeom>
              <a:ln>
                <a:noFill/>
              </a:ln>
              <a:extLst>
                <a:ext uri="{53640926-AAD7-44D8-BBD7-CCE9431645EC}">
                  <a14:shadowObscured xmlns:a14="http://schemas.microsoft.com/office/drawing/2010/main"/>
                </a:ext>
              </a:extLst>
            </p:spPr>
          </p:pic>
          <p:sp>
            <p:nvSpPr>
              <p:cNvPr id="11" name="Rectangle: Rounded Corners 10">
                <a:extLst>
                  <a:ext uri="{FF2B5EF4-FFF2-40B4-BE49-F238E27FC236}">
                    <a16:creationId xmlns:a16="http://schemas.microsoft.com/office/drawing/2014/main" id="{856A6FFB-FEEB-425D-BE81-01F030FEF89E}"/>
                  </a:ext>
                </a:extLst>
              </p:cNvPr>
              <p:cNvSpPr/>
              <p:nvPr/>
            </p:nvSpPr>
            <p:spPr>
              <a:xfrm>
                <a:off x="7267557" y="873272"/>
                <a:ext cx="2353905" cy="2221040"/>
              </a:xfrm>
              <a:prstGeom prst="roundRect">
                <a:avLst>
                  <a:gd name="adj" fmla="val 4046"/>
                </a:avLst>
              </a:prstGeom>
              <a:noFill/>
              <a:ln w="571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dirty="0"/>
              </a:p>
            </p:txBody>
          </p:sp>
        </p:grpSp>
        <p:pic>
          <p:nvPicPr>
            <p:cNvPr id="23" name="Picture 22">
              <a:extLst>
                <a:ext uri="{FF2B5EF4-FFF2-40B4-BE49-F238E27FC236}">
                  <a16:creationId xmlns:a16="http://schemas.microsoft.com/office/drawing/2014/main" id="{258D1B93-437A-4B67-AD18-EF16CB2BD1FF}"/>
                </a:ext>
              </a:extLst>
            </p:cNvPr>
            <p:cNvPicPr/>
            <p:nvPr/>
          </p:nvPicPr>
          <p:blipFill rotWithShape="1">
            <a:blip r:embed="rId6">
              <a:duotone>
                <a:schemeClr val="accent1">
                  <a:shade val="45000"/>
                  <a:satMod val="135000"/>
                </a:schemeClr>
                <a:prstClr val="white"/>
              </a:duotone>
            </a:blip>
            <a:srcRect l="42298" t="41267" r="36339" b="54991"/>
            <a:stretch/>
          </p:blipFill>
          <p:spPr bwMode="auto">
            <a:xfrm>
              <a:off x="8437858" y="3303472"/>
              <a:ext cx="2790314" cy="274718"/>
            </a:xfrm>
            <a:prstGeom prst="rect">
              <a:avLst/>
            </a:prstGeom>
            <a:ln>
              <a:no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id="{713E9CDE-69FF-4C73-B8C6-B0C0883B4CC4}"/>
                </a:ext>
              </a:extLst>
            </p:cNvPr>
            <p:cNvPicPr/>
            <p:nvPr/>
          </p:nvPicPr>
          <p:blipFill rotWithShape="1">
            <a:blip r:embed="rId6">
              <a:duotone>
                <a:schemeClr val="accent1">
                  <a:shade val="45000"/>
                  <a:satMod val="135000"/>
                </a:schemeClr>
                <a:prstClr val="white"/>
              </a:duotone>
            </a:blip>
            <a:srcRect l="63880" t="41408" r="18371" b="53930"/>
            <a:stretch/>
          </p:blipFill>
          <p:spPr bwMode="auto">
            <a:xfrm>
              <a:off x="8697914" y="3613084"/>
              <a:ext cx="2318247" cy="342304"/>
            </a:xfrm>
            <a:prstGeom prst="rect">
              <a:avLst/>
            </a:prstGeom>
            <a:ln>
              <a:noFill/>
            </a:ln>
            <a:extLst>
              <a:ext uri="{53640926-AAD7-44D8-BBD7-CCE9431645EC}">
                <a14:shadowObscured xmlns:a14="http://schemas.microsoft.com/office/drawing/2010/main"/>
              </a:ext>
            </a:extLst>
          </p:spPr>
        </p:pic>
      </p:grpSp>
      <p:sp>
        <p:nvSpPr>
          <p:cNvPr id="22" name="Rectangle: Rounded Corners 21">
            <a:extLst>
              <a:ext uri="{FF2B5EF4-FFF2-40B4-BE49-F238E27FC236}">
                <a16:creationId xmlns:a16="http://schemas.microsoft.com/office/drawing/2014/main" id="{C9BA154E-C922-470C-953F-3BD23B4042A7}"/>
              </a:ext>
            </a:extLst>
          </p:cNvPr>
          <p:cNvSpPr/>
          <p:nvPr/>
        </p:nvSpPr>
        <p:spPr>
          <a:xfrm>
            <a:off x="7304433" y="2236379"/>
            <a:ext cx="1293677" cy="1220656"/>
          </a:xfrm>
          <a:prstGeom prst="roundRect">
            <a:avLst>
              <a:gd name="adj" fmla="val 4046"/>
            </a:avLst>
          </a:prstGeom>
          <a:noFill/>
          <a:ln w="571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dirty="0"/>
          </a:p>
        </p:txBody>
      </p:sp>
      <p:sp>
        <p:nvSpPr>
          <p:cNvPr id="24" name="Rectangle: Rounded Corners 23">
            <a:extLst>
              <a:ext uri="{FF2B5EF4-FFF2-40B4-BE49-F238E27FC236}">
                <a16:creationId xmlns:a16="http://schemas.microsoft.com/office/drawing/2014/main" id="{D9457593-C922-4661-A4CF-91428A3F6ACF}"/>
              </a:ext>
            </a:extLst>
          </p:cNvPr>
          <p:cNvSpPr/>
          <p:nvPr/>
        </p:nvSpPr>
        <p:spPr>
          <a:xfrm>
            <a:off x="3721113" y="1232893"/>
            <a:ext cx="2112328" cy="1190994"/>
          </a:xfrm>
          <a:prstGeom prst="roundRect">
            <a:avLst>
              <a:gd name="adj" fmla="val 4046"/>
            </a:avLst>
          </a:prstGeom>
          <a:noFill/>
          <a:ln w="571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3715410341"/>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8B4ECA1-BBE1-40CA-944B-D7C44F948A9C}"/>
              </a:ext>
            </a:extLst>
          </p:cNvPr>
          <p:cNvGrpSpPr/>
          <p:nvPr/>
        </p:nvGrpSpPr>
        <p:grpSpPr>
          <a:xfrm>
            <a:off x="3489146" y="666946"/>
            <a:ext cx="5373618" cy="3004463"/>
            <a:chOff x="4173344" y="586141"/>
            <a:chExt cx="5373618" cy="3004463"/>
          </a:xfrm>
        </p:grpSpPr>
        <p:grpSp>
          <p:nvGrpSpPr>
            <p:cNvPr id="5" name="Group 4">
              <a:extLst>
                <a:ext uri="{FF2B5EF4-FFF2-40B4-BE49-F238E27FC236}">
                  <a16:creationId xmlns:a16="http://schemas.microsoft.com/office/drawing/2014/main" id="{57C3DD5D-AB85-4470-93CC-5551635C8AED}"/>
                </a:ext>
              </a:extLst>
            </p:cNvPr>
            <p:cNvGrpSpPr/>
            <p:nvPr/>
          </p:nvGrpSpPr>
          <p:grpSpPr>
            <a:xfrm>
              <a:off x="4173344" y="586141"/>
              <a:ext cx="4699136" cy="2857012"/>
              <a:chOff x="6455318" y="3376383"/>
              <a:chExt cx="5730447" cy="3484035"/>
            </a:xfrm>
          </p:grpSpPr>
          <p:pic>
            <p:nvPicPr>
              <p:cNvPr id="14" name="Picture 13">
                <a:extLst>
                  <a:ext uri="{FF2B5EF4-FFF2-40B4-BE49-F238E27FC236}">
                    <a16:creationId xmlns:a16="http://schemas.microsoft.com/office/drawing/2014/main" id="{15D480AE-8ED1-45EC-AD3B-C7E442234723}"/>
                  </a:ext>
                </a:extLst>
              </p:cNvPr>
              <p:cNvPicPr/>
              <p:nvPr/>
            </p:nvPicPr>
            <p:blipFill rotWithShape="1">
              <a:blip r:embed="rId3">
                <a:duotone>
                  <a:schemeClr val="accent1">
                    <a:shade val="45000"/>
                    <a:satMod val="135000"/>
                  </a:schemeClr>
                  <a:prstClr val="white"/>
                </a:duotone>
              </a:blip>
              <a:srcRect l="9366" t="37098" r="66778" b="26045"/>
              <a:stretch/>
            </p:blipFill>
            <p:spPr bwMode="auto">
              <a:xfrm>
                <a:off x="6455318" y="3820418"/>
                <a:ext cx="3499160" cy="3040000"/>
              </a:xfrm>
              <a:prstGeom prst="rect">
                <a:avLst/>
              </a:prstGeom>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DC40C3B8-7827-4634-9619-4B40212D43BA}"/>
                  </a:ext>
                </a:extLst>
              </p:cNvPr>
              <p:cNvPicPr/>
              <p:nvPr/>
            </p:nvPicPr>
            <p:blipFill rotWithShape="1">
              <a:blip r:embed="rId3">
                <a:duotone>
                  <a:schemeClr val="accent1">
                    <a:shade val="45000"/>
                    <a:satMod val="135000"/>
                  </a:schemeClr>
                  <a:prstClr val="white"/>
                </a:duotone>
              </a:blip>
              <a:srcRect l="24294" t="33318" r="42791" b="60879"/>
              <a:stretch/>
            </p:blipFill>
            <p:spPr bwMode="auto">
              <a:xfrm>
                <a:off x="7357883" y="3376383"/>
                <a:ext cx="4827882" cy="478669"/>
              </a:xfrm>
              <a:prstGeom prst="rect">
                <a:avLst/>
              </a:prstGeom>
              <a:ln>
                <a:noFill/>
              </a:ln>
              <a:extLst>
                <a:ext uri="{53640926-AAD7-44D8-BBD7-CCE9431645EC}">
                  <a14:shadowObscured xmlns:a14="http://schemas.microsoft.com/office/drawing/2010/main"/>
                </a:ext>
              </a:extLst>
            </p:spPr>
          </p:pic>
        </p:grpSp>
        <p:pic>
          <p:nvPicPr>
            <p:cNvPr id="19" name="Picture 18">
              <a:extLst>
                <a:ext uri="{FF2B5EF4-FFF2-40B4-BE49-F238E27FC236}">
                  <a16:creationId xmlns:a16="http://schemas.microsoft.com/office/drawing/2014/main" id="{C7FD231F-FFC6-44B4-A175-1E7FE286A9A2}"/>
                </a:ext>
              </a:extLst>
            </p:cNvPr>
            <p:cNvPicPr/>
            <p:nvPr/>
          </p:nvPicPr>
          <p:blipFill rotWithShape="1">
            <a:blip r:embed="rId4">
              <a:duotone>
                <a:schemeClr val="accent1">
                  <a:shade val="45000"/>
                  <a:satMod val="135000"/>
                </a:schemeClr>
                <a:prstClr val="white"/>
              </a:duotone>
            </a:blip>
            <a:srcRect l="9933" t="41570" r="69220" b="24292"/>
            <a:stretch/>
          </p:blipFill>
          <p:spPr bwMode="auto">
            <a:xfrm>
              <a:off x="7042759" y="1284827"/>
              <a:ext cx="2504203" cy="2305777"/>
            </a:xfrm>
            <a:prstGeom prst="rect">
              <a:avLst/>
            </a:prstGeom>
            <a:ln>
              <a:noFill/>
            </a:ln>
            <a:extLst>
              <a:ext uri="{53640926-AAD7-44D8-BBD7-CCE9431645EC}">
                <a14:shadowObscured xmlns:a14="http://schemas.microsoft.com/office/drawing/2010/main"/>
              </a:ext>
            </a:extLst>
          </p:spPr>
        </p:pic>
      </p:grpSp>
      <p:grpSp>
        <p:nvGrpSpPr>
          <p:cNvPr id="7" name="Group 6">
            <a:extLst>
              <a:ext uri="{FF2B5EF4-FFF2-40B4-BE49-F238E27FC236}">
                <a16:creationId xmlns:a16="http://schemas.microsoft.com/office/drawing/2014/main" id="{DABBB55B-9A3C-4478-A8F8-9A4D05199538}"/>
              </a:ext>
            </a:extLst>
          </p:cNvPr>
          <p:cNvGrpSpPr/>
          <p:nvPr/>
        </p:nvGrpSpPr>
        <p:grpSpPr>
          <a:xfrm>
            <a:off x="0" y="327736"/>
            <a:ext cx="3320716" cy="957092"/>
            <a:chOff x="0" y="327736"/>
            <a:chExt cx="3320716" cy="957092"/>
          </a:xfrm>
        </p:grpSpPr>
        <p:sp>
          <p:nvSpPr>
            <p:cNvPr id="8" name="Rectangle 7">
              <a:extLst>
                <a:ext uri="{FF2B5EF4-FFF2-40B4-BE49-F238E27FC236}">
                  <a16:creationId xmlns:a16="http://schemas.microsoft.com/office/drawing/2014/main" id="{DD756FF8-4C16-4E6E-B7CD-65C1BE4561AE}"/>
                </a:ext>
              </a:extLst>
            </p:cNvPr>
            <p:cNvSpPr/>
            <p:nvPr/>
          </p:nvSpPr>
          <p:spPr>
            <a:xfrm>
              <a:off x="0" y="327736"/>
              <a:ext cx="3320716" cy="9570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9" name="Title 4">
              <a:extLst>
                <a:ext uri="{FF2B5EF4-FFF2-40B4-BE49-F238E27FC236}">
                  <a16:creationId xmlns:a16="http://schemas.microsoft.com/office/drawing/2014/main" id="{397C7E43-03D0-4C2D-B031-9A5F29803555}"/>
                </a:ext>
              </a:extLst>
            </p:cNvPr>
            <p:cNvSpPr txBox="1">
              <a:spLocks/>
            </p:cNvSpPr>
            <p:nvPr/>
          </p:nvSpPr>
          <p:spPr>
            <a:xfrm>
              <a:off x="482898" y="580976"/>
              <a:ext cx="2605852" cy="703852"/>
            </a:xfrm>
            <a:prstGeom prst="rect">
              <a:avLst/>
            </a:prstGeom>
          </p:spPr>
          <p:txBody>
            <a:bodyPr/>
            <a:lstStyle>
              <a:lvl1pPr algn="ctr" defTabSz="609585" rtl="0" eaLnBrk="1" latinLnBrk="0" hangingPunct="1">
                <a:spcBef>
                  <a:spcPct val="0"/>
                </a:spcBef>
                <a:buNone/>
                <a:defRPr sz="4000" b="0" i="0" kern="1200">
                  <a:solidFill>
                    <a:schemeClr val="tx1"/>
                  </a:solidFill>
                  <a:latin typeface="Open Sans"/>
                  <a:ea typeface="+mj-ea"/>
                  <a:cs typeface="Open Sans"/>
                </a:defRPr>
              </a:lvl1pPr>
            </a:lstStyle>
            <a:p>
              <a:pPr algn="l"/>
              <a:r>
                <a:rPr lang="en-US" sz="2400" dirty="0">
                  <a:solidFill>
                    <a:schemeClr val="bg1"/>
                  </a:solidFill>
                </a:rPr>
                <a:t>DESIGN</a:t>
              </a:r>
            </a:p>
          </p:txBody>
        </p:sp>
      </p:grpSp>
      <p:graphicFrame>
        <p:nvGraphicFramePr>
          <p:cNvPr id="13" name="Table 12">
            <a:extLst>
              <a:ext uri="{FF2B5EF4-FFF2-40B4-BE49-F238E27FC236}">
                <a16:creationId xmlns:a16="http://schemas.microsoft.com/office/drawing/2014/main" id="{E82A29CB-DBA7-4315-9A35-FBD498973F13}"/>
              </a:ext>
            </a:extLst>
          </p:cNvPr>
          <p:cNvGraphicFramePr>
            <a:graphicFrameLocks noGrp="1"/>
          </p:cNvGraphicFramePr>
          <p:nvPr>
            <p:extLst>
              <p:ext uri="{D42A27DB-BD31-4B8C-83A1-F6EECF244321}">
                <p14:modId xmlns:p14="http://schemas.microsoft.com/office/powerpoint/2010/main" val="232196484"/>
              </p:ext>
            </p:extLst>
          </p:nvPr>
        </p:nvGraphicFramePr>
        <p:xfrm>
          <a:off x="910028" y="3456304"/>
          <a:ext cx="10597502" cy="3401696"/>
        </p:xfrm>
        <a:graphic>
          <a:graphicData uri="http://schemas.openxmlformats.org/drawingml/2006/table">
            <a:tbl>
              <a:tblPr firstRow="1" firstCol="1" bandRow="1">
                <a:tableStyleId>{3B4B98B0-60AC-42C2-AFA5-B58CD77FA1E5}</a:tableStyleId>
              </a:tblPr>
              <a:tblGrid>
                <a:gridCol w="10597502">
                  <a:extLst>
                    <a:ext uri="{9D8B030D-6E8A-4147-A177-3AD203B41FA5}">
                      <a16:colId xmlns:a16="http://schemas.microsoft.com/office/drawing/2014/main" val="403473672"/>
                    </a:ext>
                  </a:extLst>
                </a:gridCol>
              </a:tblGrid>
              <a:tr h="263151">
                <a:tc>
                  <a:txBody>
                    <a:bodyPr/>
                    <a:lstStyle/>
                    <a:p>
                      <a:pPr algn="l">
                        <a:lnSpc>
                          <a:spcPct val="150000"/>
                        </a:lnSpc>
                        <a:spcAft>
                          <a:spcPts val="0"/>
                        </a:spcAft>
                      </a:pPr>
                      <a:r>
                        <a:rPr lang="en-ID" sz="1600" b="1" i="0" dirty="0">
                          <a:effectLst/>
                          <a:latin typeface="Open Sans" panose="020B0606030504020204" pitchFamily="34" charset="0"/>
                          <a:ea typeface="Open Sans" panose="020B0606030504020204" pitchFamily="34" charset="0"/>
                          <a:cs typeface="Open Sans" panose="020B0606030504020204" pitchFamily="34" charset="0"/>
                        </a:rPr>
                        <a:t>Suggestion</a:t>
                      </a:r>
                    </a:p>
                  </a:txBody>
                  <a:tcPr marL="85893" marR="85893" marT="0" marB="0">
                    <a:lnT w="12700" cap="flat" cmpd="sng" algn="ctr">
                      <a:noFill/>
                      <a:prstDash val="solid"/>
                      <a:round/>
                      <a:headEnd type="none" w="med" len="med"/>
                      <a:tailEnd type="none" w="med" len="med"/>
                    </a:lnT>
                    <a:noFill/>
                  </a:tcPr>
                </a:tc>
                <a:extLst>
                  <a:ext uri="{0D108BD9-81ED-4DB2-BD59-A6C34878D82A}">
                    <a16:rowId xmlns:a16="http://schemas.microsoft.com/office/drawing/2014/main" val="1869152215"/>
                  </a:ext>
                </a:extLst>
              </a:tr>
              <a:tr h="1432816">
                <a:tc>
                  <a:txBody>
                    <a:bodyPr/>
                    <a:lstStyle/>
                    <a:p>
                      <a:pPr marL="457200" algn="l">
                        <a:lnSpc>
                          <a:spcPct val="150000"/>
                        </a:lnSpc>
                        <a:spcAft>
                          <a:spcPts val="0"/>
                        </a:spcAft>
                      </a:pPr>
                      <a:endParaRPr lang="en-ID" sz="1400" b="0" i="0" dirty="0">
                        <a:effectLst/>
                        <a:latin typeface="Open Sans" panose="020B0606030504020204" pitchFamily="34" charset="0"/>
                        <a:ea typeface="Open Sans" panose="020B0606030504020204" pitchFamily="34" charset="0"/>
                        <a:cs typeface="Open Sans" panose="020B0606030504020204" pitchFamily="34" charset="0"/>
                      </a:endParaRPr>
                    </a:p>
                    <a:p>
                      <a:pPr marL="800100" indent="-342900" algn="l">
                        <a:lnSpc>
                          <a:spcPct val="150000"/>
                        </a:lnSpc>
                        <a:spcAft>
                          <a:spcPts val="0"/>
                        </a:spcAft>
                        <a:buAutoNum type="arabicPeriod"/>
                      </a:pP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Adanya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sistem</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prediksi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ukuran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tepat</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berdasarkan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referensi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diajukan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penyewa</a:t>
                      </a:r>
                      <a:endParaRPr lang="en-ID" sz="1400" b="0" i="0" dirty="0">
                        <a:effectLst/>
                        <a:latin typeface="Open Sans" panose="020B0606030504020204" pitchFamily="34" charset="0"/>
                        <a:ea typeface="Open Sans" panose="020B0606030504020204" pitchFamily="34" charset="0"/>
                        <a:cs typeface="Open Sans" panose="020B0606030504020204" pitchFamily="34" charset="0"/>
                      </a:endParaRPr>
                    </a:p>
                    <a:p>
                      <a:pPr marL="800100" indent="-342900" algn="l">
                        <a:lnSpc>
                          <a:spcPct val="150000"/>
                        </a:lnSpc>
                        <a:spcAft>
                          <a:spcPts val="0"/>
                        </a:spcAft>
                        <a:buAutoNum type="arabicPeriod"/>
                      </a:pP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Adanya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sistem</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rekomendasi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item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beserta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ukuran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berdasarkan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referensi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diajukan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penyewa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a:t>
                      </a:r>
                    </a:p>
                    <a:p>
                      <a:pPr marL="800100" indent="-342900" algn="l">
                        <a:lnSpc>
                          <a:spcPct val="150000"/>
                        </a:lnSpc>
                        <a:spcAft>
                          <a:spcPts val="0"/>
                        </a:spcAft>
                        <a:buAutoNum type="arabicPeriod"/>
                      </a:pP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Penyewa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diarahkan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membaca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review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sebelumnya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dapat</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menghindari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menyewa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item yang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tidak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cocok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p>
                    <a:p>
                      <a:pPr marL="800100" indent="-342900" algn="l">
                        <a:lnSpc>
                          <a:spcPct val="150000"/>
                        </a:lnSpc>
                        <a:spcAft>
                          <a:spcPts val="0"/>
                        </a:spcAft>
                        <a:buAutoNum type="arabicPeriod"/>
                      </a:pP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item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baru</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Jika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memungkinkan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penyewa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dapat</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diarahkan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dikirim</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2-3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ukuran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berbeda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untuk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menghindari</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return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karena</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tidak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cocok</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 </a:t>
                      </a:r>
                      <a:r>
                        <a:rPr lang="en-ID" sz="1400" b="0" i="0" dirty="0" err="1">
                          <a:effectLst/>
                          <a:latin typeface="Open Sans" panose="020B0606030504020204" pitchFamily="34" charset="0"/>
                          <a:ea typeface="Open Sans" panose="020B0606030504020204" pitchFamily="34" charset="0"/>
                          <a:cs typeface="Open Sans" panose="020B0606030504020204" pitchFamily="34" charset="0"/>
                        </a:rPr>
                        <a:t>ukuran</a:t>
                      </a:r>
                      <a:r>
                        <a:rPr lang="en-ID" sz="1400" b="0" i="0" dirty="0">
                          <a:effectLst/>
                          <a:latin typeface="Open Sans" panose="020B0606030504020204" pitchFamily="34" charset="0"/>
                          <a:ea typeface="Open Sans" panose="020B0606030504020204" pitchFamily="34" charset="0"/>
                          <a:cs typeface="Open Sans" panose="020B0606030504020204" pitchFamily="34" charset="0"/>
                        </a:rPr>
                        <a:t>.</a:t>
                      </a:r>
                    </a:p>
                    <a:p>
                      <a:pPr marL="457200" indent="0" algn="l">
                        <a:lnSpc>
                          <a:spcPct val="150000"/>
                        </a:lnSpc>
                        <a:spcAft>
                          <a:spcPts val="0"/>
                        </a:spcAft>
                        <a:buNone/>
                      </a:pPr>
                      <a:endParaRPr lang="en-ID" sz="1400" b="0" i="0" dirty="0">
                        <a:effectLst/>
                        <a:latin typeface="Open Sans" panose="020B0606030504020204" pitchFamily="34" charset="0"/>
                        <a:ea typeface="Open Sans" panose="020B0606030504020204" pitchFamily="34" charset="0"/>
                        <a:cs typeface="Open Sans" panose="020B0606030504020204" pitchFamily="34" charset="0"/>
                      </a:endParaRPr>
                    </a:p>
                    <a:p>
                      <a:pPr marL="457200" indent="0" algn="l">
                        <a:lnSpc>
                          <a:spcPct val="150000"/>
                        </a:lnSpc>
                        <a:spcAft>
                          <a:spcPts val="0"/>
                        </a:spcAft>
                        <a:buNone/>
                      </a:pP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catatan</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Setiap</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belum</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tentu</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memiliki</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standar</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ukuran</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sama</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sehingga</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dengan</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ukuran</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sama</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namun</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dg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tipe</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pakaian</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berbeda</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bisa</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jadi</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menghasilkan</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kecocokan</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 yang </a:t>
                      </a:r>
                      <a:r>
                        <a:rPr lang="en-ID" sz="1200" b="1" i="0" dirty="0" err="1">
                          <a:effectLst/>
                          <a:latin typeface="Open Sans" panose="020B0606030504020204" pitchFamily="34" charset="0"/>
                          <a:ea typeface="Open Sans" panose="020B0606030504020204" pitchFamily="34" charset="0"/>
                          <a:cs typeface="Open Sans" panose="020B0606030504020204" pitchFamily="34" charset="0"/>
                        </a:rPr>
                        <a:t>berbeda</a:t>
                      </a:r>
                      <a:r>
                        <a:rPr lang="en-ID" sz="1200" b="1" i="0" dirty="0">
                          <a:effectLst/>
                          <a:latin typeface="Open Sans" panose="020B0606030504020204" pitchFamily="34" charset="0"/>
                          <a:ea typeface="Open Sans" panose="020B0606030504020204" pitchFamily="34" charset="0"/>
                          <a:cs typeface="Open Sans" panose="020B0606030504020204" pitchFamily="34" charset="0"/>
                        </a:rPr>
                        <a:t>.</a:t>
                      </a:r>
                    </a:p>
                    <a:p>
                      <a:pPr marL="800100" indent="-342900" algn="l">
                        <a:lnSpc>
                          <a:spcPct val="150000"/>
                        </a:lnSpc>
                        <a:spcAft>
                          <a:spcPts val="0"/>
                        </a:spcAft>
                        <a:buAutoNum type="arabicPeriod"/>
                      </a:pPr>
                      <a:endParaRPr lang="en-ID" sz="1400" b="0" i="0" dirty="0">
                        <a:effectLst/>
                        <a:latin typeface="Open Sans" panose="020B0606030504020204" pitchFamily="34" charset="0"/>
                        <a:ea typeface="Open Sans" panose="020B0606030504020204" pitchFamily="34" charset="0"/>
                        <a:cs typeface="Open Sans" panose="020B0606030504020204" pitchFamily="34" charset="0"/>
                      </a:endParaRPr>
                    </a:p>
                  </a:txBody>
                  <a:tcPr marL="68580" marR="68580" marT="0" marB="0">
                    <a:lnB w="12700" cap="flat" cmpd="sng" algn="ctr">
                      <a:noFill/>
                      <a:prstDash val="solid"/>
                      <a:round/>
                      <a:headEnd type="none" w="med" len="med"/>
                      <a:tailEnd type="none" w="med" len="med"/>
                    </a:lnB>
                    <a:noFill/>
                  </a:tcPr>
                </a:tc>
                <a:extLst>
                  <a:ext uri="{0D108BD9-81ED-4DB2-BD59-A6C34878D82A}">
                    <a16:rowId xmlns:a16="http://schemas.microsoft.com/office/drawing/2014/main" val="1656297468"/>
                  </a:ext>
                </a:extLst>
              </a:tr>
            </a:tbl>
          </a:graphicData>
        </a:graphic>
      </p:graphicFrame>
      <p:grpSp>
        <p:nvGrpSpPr>
          <p:cNvPr id="4" name="Group 3">
            <a:extLst>
              <a:ext uri="{FF2B5EF4-FFF2-40B4-BE49-F238E27FC236}">
                <a16:creationId xmlns:a16="http://schemas.microsoft.com/office/drawing/2014/main" id="{0D0CA463-3098-4C55-9C45-99B3157234A9}"/>
              </a:ext>
            </a:extLst>
          </p:cNvPr>
          <p:cNvGrpSpPr/>
          <p:nvPr/>
        </p:nvGrpSpPr>
        <p:grpSpPr>
          <a:xfrm>
            <a:off x="91858" y="1399699"/>
            <a:ext cx="3228858" cy="1911901"/>
            <a:chOff x="3462739" y="1094235"/>
            <a:chExt cx="4543402" cy="2690281"/>
          </a:xfrm>
        </p:grpSpPr>
        <p:pic>
          <p:nvPicPr>
            <p:cNvPr id="15" name="Picture 14">
              <a:extLst>
                <a:ext uri="{FF2B5EF4-FFF2-40B4-BE49-F238E27FC236}">
                  <a16:creationId xmlns:a16="http://schemas.microsoft.com/office/drawing/2014/main" id="{A5982C2F-BE0F-4E0D-A600-AE40BBDAEB78}"/>
                </a:ext>
              </a:extLst>
            </p:cNvPr>
            <p:cNvPicPr/>
            <p:nvPr/>
          </p:nvPicPr>
          <p:blipFill rotWithShape="1">
            <a:blip r:embed="rId5">
              <a:duotone>
                <a:schemeClr val="accent1">
                  <a:shade val="45000"/>
                  <a:satMod val="135000"/>
                </a:schemeClr>
                <a:prstClr val="white"/>
              </a:duotone>
            </a:blip>
            <a:srcRect l="7488" t="35474" r="63553" b="24055"/>
            <a:stretch/>
          </p:blipFill>
          <p:spPr bwMode="auto">
            <a:xfrm>
              <a:off x="3462739" y="1477850"/>
              <a:ext cx="2936538" cy="2306666"/>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819A7ACC-2881-4CED-A804-48F6D5A4162E}"/>
                </a:ext>
              </a:extLst>
            </p:cNvPr>
            <p:cNvPicPr/>
            <p:nvPr/>
          </p:nvPicPr>
          <p:blipFill rotWithShape="1">
            <a:blip r:embed="rId5">
              <a:duotone>
                <a:schemeClr val="accent1">
                  <a:shade val="45000"/>
                  <a:satMod val="135000"/>
                </a:schemeClr>
                <a:prstClr val="white"/>
              </a:duotone>
            </a:blip>
            <a:srcRect l="23519" t="28160" r="31676" b="66491"/>
            <a:stretch/>
          </p:blipFill>
          <p:spPr bwMode="auto">
            <a:xfrm>
              <a:off x="3462739" y="1094235"/>
              <a:ext cx="4543402" cy="304800"/>
            </a:xfrm>
            <a:prstGeom prst="rect">
              <a:avLst/>
            </a:prstGeom>
            <a:ln>
              <a:noFill/>
            </a:ln>
            <a:extLst>
              <a:ext uri="{53640926-AAD7-44D8-BBD7-CCE9431645EC}">
                <a14:shadowObscured xmlns:a14="http://schemas.microsoft.com/office/drawing/2010/main"/>
              </a:ext>
            </a:extLst>
          </p:spPr>
        </p:pic>
      </p:grpSp>
      <p:grpSp>
        <p:nvGrpSpPr>
          <p:cNvPr id="10" name="Group 9">
            <a:extLst>
              <a:ext uri="{FF2B5EF4-FFF2-40B4-BE49-F238E27FC236}">
                <a16:creationId xmlns:a16="http://schemas.microsoft.com/office/drawing/2014/main" id="{E1B2C40F-7BA0-4CE8-B1A5-02A144E93645}"/>
              </a:ext>
            </a:extLst>
          </p:cNvPr>
          <p:cNvGrpSpPr/>
          <p:nvPr/>
        </p:nvGrpSpPr>
        <p:grpSpPr>
          <a:xfrm>
            <a:off x="8598110" y="580976"/>
            <a:ext cx="3054968" cy="3554528"/>
            <a:chOff x="8173204" y="3303472"/>
            <a:chExt cx="3054968" cy="3554528"/>
          </a:xfrm>
        </p:grpSpPr>
        <p:grpSp>
          <p:nvGrpSpPr>
            <p:cNvPr id="3" name="Group 2">
              <a:extLst>
                <a:ext uri="{FF2B5EF4-FFF2-40B4-BE49-F238E27FC236}">
                  <a16:creationId xmlns:a16="http://schemas.microsoft.com/office/drawing/2014/main" id="{0FD09ED7-7FD0-4D99-B8F0-7339DE46FE29}"/>
                </a:ext>
              </a:extLst>
            </p:cNvPr>
            <p:cNvGrpSpPr/>
            <p:nvPr/>
          </p:nvGrpSpPr>
          <p:grpSpPr>
            <a:xfrm>
              <a:off x="8173204" y="4053143"/>
              <a:ext cx="2977511" cy="2804857"/>
              <a:chOff x="4203744" y="458047"/>
              <a:chExt cx="5417718" cy="5103566"/>
            </a:xfrm>
          </p:grpSpPr>
          <p:pic>
            <p:nvPicPr>
              <p:cNvPr id="20" name="Picture 19">
                <a:extLst>
                  <a:ext uri="{FF2B5EF4-FFF2-40B4-BE49-F238E27FC236}">
                    <a16:creationId xmlns:a16="http://schemas.microsoft.com/office/drawing/2014/main" id="{CA17C14C-F90E-4C02-825E-DC63748A200A}"/>
                  </a:ext>
                </a:extLst>
              </p:cNvPr>
              <p:cNvPicPr/>
              <p:nvPr/>
            </p:nvPicPr>
            <p:blipFill rotWithShape="1">
              <a:blip r:embed="rId6">
                <a:duotone>
                  <a:schemeClr val="accent1">
                    <a:shade val="45000"/>
                    <a:satMod val="135000"/>
                  </a:schemeClr>
                  <a:prstClr val="white"/>
                </a:duotone>
              </a:blip>
              <a:srcRect l="33122" t="46683" r="48058" b="20947"/>
              <a:stretch/>
            </p:blipFill>
            <p:spPr bwMode="auto">
              <a:xfrm>
                <a:off x="4203744" y="458047"/>
                <a:ext cx="5278022" cy="5103566"/>
              </a:xfrm>
              <a:prstGeom prst="rect">
                <a:avLst/>
              </a:prstGeom>
              <a:ln>
                <a:noFill/>
              </a:ln>
              <a:extLst>
                <a:ext uri="{53640926-AAD7-44D8-BBD7-CCE9431645EC}">
                  <a14:shadowObscured xmlns:a14="http://schemas.microsoft.com/office/drawing/2010/main"/>
                </a:ext>
              </a:extLst>
            </p:spPr>
          </p:pic>
          <p:sp>
            <p:nvSpPr>
              <p:cNvPr id="11" name="Rectangle: Rounded Corners 10">
                <a:extLst>
                  <a:ext uri="{FF2B5EF4-FFF2-40B4-BE49-F238E27FC236}">
                    <a16:creationId xmlns:a16="http://schemas.microsoft.com/office/drawing/2014/main" id="{856A6FFB-FEEB-425D-BE81-01F030FEF89E}"/>
                  </a:ext>
                </a:extLst>
              </p:cNvPr>
              <p:cNvSpPr/>
              <p:nvPr/>
            </p:nvSpPr>
            <p:spPr>
              <a:xfrm>
                <a:off x="7267557" y="873272"/>
                <a:ext cx="2353905" cy="2221040"/>
              </a:xfrm>
              <a:prstGeom prst="roundRect">
                <a:avLst>
                  <a:gd name="adj" fmla="val 4046"/>
                </a:avLst>
              </a:prstGeom>
              <a:noFill/>
              <a:ln w="571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dirty="0"/>
              </a:p>
            </p:txBody>
          </p:sp>
        </p:grpSp>
        <p:pic>
          <p:nvPicPr>
            <p:cNvPr id="23" name="Picture 22">
              <a:extLst>
                <a:ext uri="{FF2B5EF4-FFF2-40B4-BE49-F238E27FC236}">
                  <a16:creationId xmlns:a16="http://schemas.microsoft.com/office/drawing/2014/main" id="{258D1B93-437A-4B67-AD18-EF16CB2BD1FF}"/>
                </a:ext>
              </a:extLst>
            </p:cNvPr>
            <p:cNvPicPr/>
            <p:nvPr/>
          </p:nvPicPr>
          <p:blipFill rotWithShape="1">
            <a:blip r:embed="rId6">
              <a:duotone>
                <a:schemeClr val="accent1">
                  <a:shade val="45000"/>
                  <a:satMod val="135000"/>
                </a:schemeClr>
                <a:prstClr val="white"/>
              </a:duotone>
            </a:blip>
            <a:srcRect l="42298" t="41267" r="36339" b="54991"/>
            <a:stretch/>
          </p:blipFill>
          <p:spPr bwMode="auto">
            <a:xfrm>
              <a:off x="8437858" y="3303472"/>
              <a:ext cx="2790314" cy="274718"/>
            </a:xfrm>
            <a:prstGeom prst="rect">
              <a:avLst/>
            </a:prstGeom>
            <a:ln>
              <a:noFill/>
            </a:ln>
            <a:extLst>
              <a:ext uri="{53640926-AAD7-44D8-BBD7-CCE9431645EC}">
                <a14:shadowObscured xmlns:a14="http://schemas.microsoft.com/office/drawing/2010/main"/>
              </a:ext>
            </a:extLst>
          </p:spPr>
        </p:pic>
        <p:pic>
          <p:nvPicPr>
            <p:cNvPr id="21" name="Picture 20">
              <a:extLst>
                <a:ext uri="{FF2B5EF4-FFF2-40B4-BE49-F238E27FC236}">
                  <a16:creationId xmlns:a16="http://schemas.microsoft.com/office/drawing/2014/main" id="{713E9CDE-69FF-4C73-B8C6-B0C0883B4CC4}"/>
                </a:ext>
              </a:extLst>
            </p:cNvPr>
            <p:cNvPicPr/>
            <p:nvPr/>
          </p:nvPicPr>
          <p:blipFill rotWithShape="1">
            <a:blip r:embed="rId6">
              <a:duotone>
                <a:schemeClr val="accent1">
                  <a:shade val="45000"/>
                  <a:satMod val="135000"/>
                </a:schemeClr>
                <a:prstClr val="white"/>
              </a:duotone>
            </a:blip>
            <a:srcRect l="63880" t="41408" r="18371" b="53930"/>
            <a:stretch/>
          </p:blipFill>
          <p:spPr bwMode="auto">
            <a:xfrm>
              <a:off x="8697914" y="3613084"/>
              <a:ext cx="2318247" cy="342304"/>
            </a:xfrm>
            <a:prstGeom prst="rect">
              <a:avLst/>
            </a:prstGeom>
            <a:ln>
              <a:noFill/>
            </a:ln>
            <a:extLst>
              <a:ext uri="{53640926-AAD7-44D8-BBD7-CCE9431645EC}">
                <a14:shadowObscured xmlns:a14="http://schemas.microsoft.com/office/drawing/2010/main"/>
              </a:ext>
            </a:extLst>
          </p:spPr>
        </p:pic>
      </p:grpSp>
      <p:sp>
        <p:nvSpPr>
          <p:cNvPr id="22" name="Rectangle: Rounded Corners 21">
            <a:extLst>
              <a:ext uri="{FF2B5EF4-FFF2-40B4-BE49-F238E27FC236}">
                <a16:creationId xmlns:a16="http://schemas.microsoft.com/office/drawing/2014/main" id="{C9BA154E-C922-470C-953F-3BD23B4042A7}"/>
              </a:ext>
            </a:extLst>
          </p:cNvPr>
          <p:cNvSpPr/>
          <p:nvPr/>
        </p:nvSpPr>
        <p:spPr>
          <a:xfrm>
            <a:off x="7304433" y="2236379"/>
            <a:ext cx="1293677" cy="1220656"/>
          </a:xfrm>
          <a:prstGeom prst="roundRect">
            <a:avLst>
              <a:gd name="adj" fmla="val 4046"/>
            </a:avLst>
          </a:prstGeom>
          <a:noFill/>
          <a:ln w="571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dirty="0"/>
          </a:p>
        </p:txBody>
      </p:sp>
      <p:sp>
        <p:nvSpPr>
          <p:cNvPr id="24" name="Rectangle: Rounded Corners 23">
            <a:extLst>
              <a:ext uri="{FF2B5EF4-FFF2-40B4-BE49-F238E27FC236}">
                <a16:creationId xmlns:a16="http://schemas.microsoft.com/office/drawing/2014/main" id="{D9457593-C922-4661-A4CF-91428A3F6ACF}"/>
              </a:ext>
            </a:extLst>
          </p:cNvPr>
          <p:cNvSpPr/>
          <p:nvPr/>
        </p:nvSpPr>
        <p:spPr>
          <a:xfrm>
            <a:off x="3721113" y="1232893"/>
            <a:ext cx="2112328" cy="1190994"/>
          </a:xfrm>
          <a:prstGeom prst="roundRect">
            <a:avLst>
              <a:gd name="adj" fmla="val 4046"/>
            </a:avLst>
          </a:prstGeom>
          <a:noFill/>
          <a:ln w="57150">
            <a:solidFill>
              <a:schemeClr val="accent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44767519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5698495"/>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5628FF01-467E-4A0B-A16F-696C96B2BBD3}"/>
              </a:ext>
            </a:extLst>
          </p:cNvPr>
          <p:cNvSpPr>
            <a:spLocks noGrp="1"/>
          </p:cNvSpPr>
          <p:nvPr>
            <p:ph type="pic" sz="quarter" idx="10"/>
          </p:nvPr>
        </p:nvSpPr>
        <p:spPr/>
      </p:sp>
    </p:spTree>
    <p:extLst>
      <p:ext uri="{BB962C8B-B14F-4D97-AF65-F5344CB8AC3E}">
        <p14:creationId xmlns:p14="http://schemas.microsoft.com/office/powerpoint/2010/main" val="993718812"/>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PROPOSED QUESTION</a:t>
            </a:r>
          </a:p>
        </p:txBody>
      </p:sp>
      <p:grpSp>
        <p:nvGrpSpPr>
          <p:cNvPr id="8" name="Group 7"/>
          <p:cNvGrpSpPr/>
          <p:nvPr/>
        </p:nvGrpSpPr>
        <p:grpSpPr>
          <a:xfrm>
            <a:off x="2133929" y="2019664"/>
            <a:ext cx="3625271" cy="997517"/>
            <a:chOff x="1600446" y="1514749"/>
            <a:chExt cx="2718953" cy="748139"/>
          </a:xfrm>
        </p:grpSpPr>
        <p:sp>
          <p:nvSpPr>
            <p:cNvPr id="13" name="Shape 342"/>
            <p:cNvSpPr/>
            <p:nvPr/>
          </p:nvSpPr>
          <p:spPr>
            <a:xfrm>
              <a:off x="3847450" y="1658436"/>
              <a:ext cx="471949"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1</a:t>
              </a:r>
              <a:endParaRPr sz="2133" b="1" dirty="0">
                <a:latin typeface="Open Sans"/>
                <a:cs typeface="Open Sans"/>
              </a:endParaRPr>
            </a:p>
          </p:txBody>
        </p:sp>
        <p:sp>
          <p:nvSpPr>
            <p:cNvPr id="30" name="Shape 360"/>
            <p:cNvSpPr/>
            <p:nvPr/>
          </p:nvSpPr>
          <p:spPr>
            <a:xfrm>
              <a:off x="1600446" y="1514749"/>
              <a:ext cx="2121510" cy="748139"/>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algn="r"/>
              <a:r>
                <a:rPr lang="en-US" sz="1333" b="1" dirty="0">
                  <a:latin typeface="Open Sans"/>
                  <a:cs typeface="Open Sans"/>
                </a:rPr>
                <a:t>BAGAIMANA TINGKAT KEPUASAN PELANGGAN BERDASARKAN FEEDBACK RATING ?</a:t>
              </a:r>
              <a:endParaRPr lang="en-US" sz="800" dirty="0">
                <a:latin typeface="Open Sans"/>
                <a:ea typeface="Open Sans"/>
                <a:cs typeface="Open Sans"/>
                <a:sym typeface="Open Sans"/>
              </a:endParaRPr>
            </a:p>
            <a:p>
              <a:pPr algn="r">
                <a:spcBef>
                  <a:spcPts val="51"/>
                </a:spcBef>
                <a:defRPr sz="1800"/>
              </a:pPr>
              <a:r>
                <a:rPr lang="en-US" sz="800" dirty="0">
                  <a:latin typeface="Open Sans"/>
                  <a:ea typeface="Open Sans"/>
                  <a:cs typeface="Open Sans"/>
                  <a:sym typeface="Open Sans"/>
                </a:rPr>
                <a:t>A wonderful serenity has taken possession of my entire soul, like these sweet mornings of spring which I enjoy with my whole heart.</a:t>
              </a:r>
            </a:p>
          </p:txBody>
        </p:sp>
      </p:grpSp>
      <p:grpSp>
        <p:nvGrpSpPr>
          <p:cNvPr id="10" name="Group 9"/>
          <p:cNvGrpSpPr/>
          <p:nvPr/>
        </p:nvGrpSpPr>
        <p:grpSpPr>
          <a:xfrm>
            <a:off x="6406435" y="1994390"/>
            <a:ext cx="3662405" cy="997517"/>
            <a:chOff x="4804826" y="1495792"/>
            <a:chExt cx="2746804" cy="748138"/>
          </a:xfrm>
        </p:grpSpPr>
        <p:grpSp>
          <p:nvGrpSpPr>
            <p:cNvPr id="21" name="Group 353"/>
            <p:cNvGrpSpPr/>
            <p:nvPr/>
          </p:nvGrpSpPr>
          <p:grpSpPr>
            <a:xfrm>
              <a:off x="4804826" y="1655648"/>
              <a:ext cx="527652" cy="491490"/>
              <a:chOff x="0" y="8466"/>
              <a:chExt cx="1407072" cy="1310639"/>
            </a:xfrm>
          </p:grpSpPr>
          <p:sp>
            <p:nvSpPr>
              <p:cNvPr id="22" name="Shape 351"/>
              <p:cNvSpPr/>
              <p:nvPr/>
            </p:nvSpPr>
            <p:spPr>
              <a:xfrm>
                <a:off x="72197" y="34714"/>
                <a:ext cx="1258529" cy="12585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2</a:t>
                </a:r>
                <a:endParaRPr sz="2133" b="1" dirty="0">
                  <a:latin typeface="Open Sans"/>
                  <a:cs typeface="Open Sans"/>
                </a:endParaRPr>
              </a:p>
            </p:txBody>
          </p:sp>
          <p:sp>
            <p:nvSpPr>
              <p:cNvPr id="23" name="Shape 352"/>
              <p:cNvSpPr/>
              <p:nvPr/>
            </p:nvSpPr>
            <p:spPr>
              <a:xfrm>
                <a:off x="0" y="8466"/>
                <a:ext cx="1407073" cy="1310641"/>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70000"/>
                  </a:lnSpc>
                  <a:spcBef>
                    <a:spcPts val="700"/>
                  </a:spcBef>
                  <a:defRPr sz="8400">
                    <a:solidFill>
                      <a:srgbClr val="FFFFFF"/>
                    </a:solidFill>
                    <a:latin typeface="Entypo"/>
                    <a:ea typeface="Entypo"/>
                    <a:cs typeface="Entypo"/>
                    <a:sym typeface="Entypo"/>
                  </a:defRPr>
                </a:lvl1pPr>
              </a:lstStyle>
              <a:p>
                <a:pPr lvl="0">
                  <a:defRPr sz="1800">
                    <a:solidFill>
                      <a:srgbClr val="000000"/>
                    </a:solidFill>
                  </a:defRPr>
                </a:pPr>
                <a:endParaRPr sz="2133" b="1" dirty="0">
                  <a:solidFill>
                    <a:schemeClr val="tx1"/>
                  </a:solidFill>
                  <a:latin typeface="Open Sans"/>
                  <a:cs typeface="Open Sans"/>
                </a:endParaRPr>
              </a:p>
            </p:txBody>
          </p:sp>
        </p:grpSp>
        <p:sp>
          <p:nvSpPr>
            <p:cNvPr id="31" name="Shape 361"/>
            <p:cNvSpPr/>
            <p:nvPr/>
          </p:nvSpPr>
          <p:spPr>
            <a:xfrm>
              <a:off x="5430120" y="1495792"/>
              <a:ext cx="2121510" cy="748138"/>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r>
                <a:rPr lang="en-US" sz="1333" b="1" dirty="0">
                  <a:latin typeface="Open Sans"/>
                  <a:cs typeface="Open Sans"/>
                </a:rPr>
                <a:t>BAGAIMANA TINGKAT KEPUASAN PELANGGAN BERDASARKAN FEEDBACK REVIEW ?</a:t>
              </a:r>
              <a:endParaRPr lang="en-US" sz="800" dirty="0">
                <a:latin typeface="Open Sans"/>
                <a:ea typeface="Open Sans"/>
                <a:cs typeface="Open Sans"/>
                <a:sym typeface="Open Sans"/>
              </a:endParaRPr>
            </a:p>
            <a:p>
              <a:pPr>
                <a:spcBef>
                  <a:spcPts val="51"/>
                </a:spcBef>
                <a:defRPr sz="1800"/>
              </a:pPr>
              <a:r>
                <a:rPr lang="en-US" sz="800" dirty="0">
                  <a:latin typeface="Open Sans"/>
                  <a:ea typeface="Open Sans"/>
                  <a:cs typeface="Open Sans"/>
                  <a:sym typeface="Open Sans"/>
                </a:rPr>
                <a:t>A wonderful serenity has taken possession of my entire soul, like these sweet mornings of spring which I enjoy with my whole heart.</a:t>
              </a:r>
            </a:p>
          </p:txBody>
        </p:sp>
      </p:grpSp>
      <p:grpSp>
        <p:nvGrpSpPr>
          <p:cNvPr id="15" name="Group 14"/>
          <p:cNvGrpSpPr/>
          <p:nvPr/>
        </p:nvGrpSpPr>
        <p:grpSpPr>
          <a:xfrm>
            <a:off x="2133929" y="4623621"/>
            <a:ext cx="3641612" cy="1202638"/>
            <a:chOff x="1600446" y="3467715"/>
            <a:chExt cx="2731209" cy="901979"/>
          </a:xfrm>
        </p:grpSpPr>
        <p:sp>
          <p:nvSpPr>
            <p:cNvPr id="19" name="Shape 348"/>
            <p:cNvSpPr/>
            <p:nvPr/>
          </p:nvSpPr>
          <p:spPr>
            <a:xfrm>
              <a:off x="3859707" y="3670467"/>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5</a:t>
              </a:r>
              <a:endParaRPr sz="2133" b="1" dirty="0">
                <a:latin typeface="Open Sans"/>
                <a:cs typeface="Open Sans"/>
              </a:endParaRPr>
            </a:p>
          </p:txBody>
        </p:sp>
        <p:sp>
          <p:nvSpPr>
            <p:cNvPr id="32" name="Shape 364"/>
            <p:cNvSpPr/>
            <p:nvPr/>
          </p:nvSpPr>
          <p:spPr>
            <a:xfrm>
              <a:off x="1600446" y="3467715"/>
              <a:ext cx="2121510" cy="901979"/>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algn="r"/>
              <a:r>
                <a:rPr lang="en-US" sz="1333" b="1" dirty="0">
                  <a:latin typeface="Open Sans"/>
                  <a:ea typeface="Open Sans"/>
                  <a:cs typeface="Open Sans"/>
                  <a:sym typeface="Open Sans"/>
                </a:rPr>
                <a:t>CUSTOMER MANA YANG PERLU DIJADIKAN PRIORITAS UNTUK PENINGKATAN FEEDBACK YANG LEBIH POSITIF ? </a:t>
              </a:r>
              <a:endParaRPr lang="en-US" sz="1333" b="1" dirty="0">
                <a:latin typeface="Open Sans"/>
                <a:cs typeface="Open Sans"/>
              </a:endParaRPr>
            </a:p>
            <a:p>
              <a:pPr algn="r">
                <a:spcBef>
                  <a:spcPts val="51"/>
                </a:spcBef>
                <a:defRPr sz="1800"/>
              </a:pPr>
              <a:r>
                <a:rPr lang="en-US" sz="800" dirty="0">
                  <a:latin typeface="Open Sans"/>
                  <a:ea typeface="Open Sans"/>
                  <a:cs typeface="Open Sans"/>
                  <a:sym typeface="Open Sans"/>
                </a:rPr>
                <a:t>A wonderful serenity has taken possession of my entire soul, like these sweet mornings of spring which I enjoy with my whole heart.</a:t>
              </a:r>
            </a:p>
          </p:txBody>
        </p:sp>
      </p:grpSp>
      <p:grpSp>
        <p:nvGrpSpPr>
          <p:cNvPr id="14" name="Group 13"/>
          <p:cNvGrpSpPr/>
          <p:nvPr/>
        </p:nvGrpSpPr>
        <p:grpSpPr>
          <a:xfrm>
            <a:off x="6442533" y="4598339"/>
            <a:ext cx="3626307" cy="1202637"/>
            <a:chOff x="4831900" y="3448756"/>
            <a:chExt cx="2719730" cy="901979"/>
          </a:xfrm>
        </p:grpSpPr>
        <p:sp>
          <p:nvSpPr>
            <p:cNvPr id="28" name="Shape 357"/>
            <p:cNvSpPr/>
            <p:nvPr/>
          </p:nvSpPr>
          <p:spPr>
            <a:xfrm>
              <a:off x="4831900" y="3677523"/>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6</a:t>
              </a:r>
              <a:endParaRPr sz="2133" b="1" dirty="0">
                <a:latin typeface="Open Sans"/>
                <a:cs typeface="Open Sans"/>
              </a:endParaRPr>
            </a:p>
          </p:txBody>
        </p:sp>
        <p:sp>
          <p:nvSpPr>
            <p:cNvPr id="33" name="Shape 365"/>
            <p:cNvSpPr/>
            <p:nvPr/>
          </p:nvSpPr>
          <p:spPr>
            <a:xfrm>
              <a:off x="5430120" y="3448756"/>
              <a:ext cx="2121510" cy="901979"/>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r>
                <a:rPr lang="en-US" sz="1333" b="1" dirty="0">
                  <a:latin typeface="Open Sans"/>
                  <a:cs typeface="Open Sans"/>
                </a:rPr>
                <a:t>SISTEM REKOMENDASI YANG SEPERTI APA YANG DAPAT MENJADI SOLUSI DARI MASALAH PRIORITY CUSTOMER TERSEBUT ?</a:t>
              </a:r>
              <a:endParaRPr lang="en-US" sz="800" dirty="0">
                <a:latin typeface="Open Sans"/>
                <a:ea typeface="Open Sans"/>
                <a:cs typeface="Open Sans"/>
                <a:sym typeface="Open Sans"/>
              </a:endParaRPr>
            </a:p>
            <a:p>
              <a:pPr>
                <a:spcBef>
                  <a:spcPts val="51"/>
                </a:spcBef>
                <a:defRPr sz="1800"/>
              </a:pPr>
              <a:r>
                <a:rPr lang="en-US" sz="800" dirty="0">
                  <a:latin typeface="Open Sans"/>
                  <a:ea typeface="Open Sans"/>
                  <a:cs typeface="Open Sans"/>
                  <a:sym typeface="Open Sans"/>
                </a:rPr>
                <a:t>A wonderful serenity has taken possession of my entire soul, like these sweet mornings of spring which I enjoy with my whole heart.</a:t>
              </a:r>
            </a:p>
          </p:txBody>
        </p:sp>
      </p:grpSp>
      <p:grpSp>
        <p:nvGrpSpPr>
          <p:cNvPr id="34" name="Group 369"/>
          <p:cNvGrpSpPr/>
          <p:nvPr/>
        </p:nvGrpSpPr>
        <p:grpSpPr>
          <a:xfrm>
            <a:off x="4787479" y="2015061"/>
            <a:ext cx="2625679" cy="3794575"/>
            <a:chOff x="33174" y="33049"/>
            <a:chExt cx="5251355" cy="7589147"/>
          </a:xfrm>
        </p:grpSpPr>
        <p:sp>
          <p:nvSpPr>
            <p:cNvPr id="35" name="Shape 366"/>
            <p:cNvSpPr/>
            <p:nvPr/>
          </p:nvSpPr>
          <p:spPr>
            <a:xfrm flipH="1">
              <a:off x="2660985" y="33048"/>
              <a:ext cx="1" cy="7589149"/>
            </a:xfrm>
            <a:prstGeom prst="line">
              <a:avLst/>
            </a:prstGeom>
            <a:noFill/>
            <a:ln w="6350" cap="flat" cmpd="sng">
              <a:solidFill>
                <a:schemeClr val="accent2"/>
              </a:solidFill>
              <a:prstDash val="sysDash"/>
              <a:bevel/>
              <a:headEnd type="oval" w="sm" len="sm"/>
              <a:tailEnd type="oval" w="sm" len="sm"/>
            </a:ln>
            <a:effectLst/>
          </p:spPr>
          <p:txBody>
            <a:bodyPr wrap="square" lIns="0" tIns="0" rIns="0" bIns="0" numCol="1" anchor="t">
              <a:noAutofit/>
            </a:bodyPr>
            <a:lstStyle/>
            <a:p>
              <a:pPr lvl="0">
                <a:defRPr sz="3200">
                  <a:latin typeface="+mj-lt"/>
                  <a:ea typeface="+mj-ea"/>
                  <a:cs typeface="+mj-cs"/>
                  <a:sym typeface="Helvetica"/>
                </a:defRPr>
              </a:pPr>
              <a:endParaRPr sz="4267"/>
            </a:p>
          </p:txBody>
        </p:sp>
        <p:sp>
          <p:nvSpPr>
            <p:cNvPr id="36" name="Shape 367"/>
            <p:cNvSpPr/>
            <p:nvPr/>
          </p:nvSpPr>
          <p:spPr>
            <a:xfrm>
              <a:off x="33174" y="2413432"/>
              <a:ext cx="5251357" cy="1"/>
            </a:xfrm>
            <a:prstGeom prst="line">
              <a:avLst/>
            </a:prstGeom>
            <a:noFill/>
            <a:ln w="6350" cap="flat" cmpd="sng">
              <a:solidFill>
                <a:schemeClr val="accent2"/>
              </a:solidFill>
              <a:prstDash val="sysDash"/>
              <a:bevel/>
              <a:headEnd type="oval" w="sm" len="sm"/>
              <a:tailEnd type="oval" w="sm" len="sm"/>
            </a:ln>
            <a:effectLst/>
          </p:spPr>
          <p:txBody>
            <a:bodyPr wrap="square" lIns="0" tIns="0" rIns="0" bIns="0" numCol="1" anchor="t">
              <a:noAutofit/>
            </a:bodyPr>
            <a:lstStyle/>
            <a:p>
              <a:pPr lvl="0">
                <a:defRPr sz="3200">
                  <a:latin typeface="+mj-lt"/>
                  <a:ea typeface="+mj-ea"/>
                  <a:cs typeface="+mj-cs"/>
                  <a:sym typeface="Helvetica"/>
                </a:defRPr>
              </a:pPr>
              <a:endParaRPr sz="4267"/>
            </a:p>
          </p:txBody>
        </p:sp>
        <p:sp>
          <p:nvSpPr>
            <p:cNvPr id="37" name="Shape 368"/>
            <p:cNvSpPr/>
            <p:nvPr/>
          </p:nvSpPr>
          <p:spPr>
            <a:xfrm>
              <a:off x="33174" y="5207432"/>
              <a:ext cx="5251357" cy="1"/>
            </a:xfrm>
            <a:prstGeom prst="line">
              <a:avLst/>
            </a:prstGeom>
            <a:noFill/>
            <a:ln w="6350" cap="flat" cmpd="sng">
              <a:solidFill>
                <a:schemeClr val="accent2"/>
              </a:solidFill>
              <a:prstDash val="sysDash"/>
              <a:bevel/>
              <a:headEnd type="oval" w="sm" len="sm"/>
              <a:tailEnd type="oval" w="sm" len="sm"/>
            </a:ln>
            <a:effectLst/>
          </p:spPr>
          <p:txBody>
            <a:bodyPr wrap="square" lIns="0" tIns="0" rIns="0" bIns="0" numCol="1" anchor="t">
              <a:noAutofit/>
            </a:bodyPr>
            <a:lstStyle/>
            <a:p>
              <a:pPr lvl="0">
                <a:defRPr sz="3200">
                  <a:latin typeface="+mj-lt"/>
                  <a:ea typeface="+mj-ea"/>
                  <a:cs typeface="+mj-cs"/>
                  <a:sym typeface="Helvetica"/>
                </a:defRPr>
              </a:pPr>
              <a:endParaRPr sz="4267"/>
            </a:p>
          </p:txBody>
        </p:sp>
      </p:grpSp>
      <p:grpSp>
        <p:nvGrpSpPr>
          <p:cNvPr id="11" name="Group 10"/>
          <p:cNvGrpSpPr/>
          <p:nvPr/>
        </p:nvGrpSpPr>
        <p:grpSpPr>
          <a:xfrm>
            <a:off x="2133928" y="3426583"/>
            <a:ext cx="3624232" cy="997517"/>
            <a:chOff x="1600446" y="2569936"/>
            <a:chExt cx="2718174" cy="748138"/>
          </a:xfrm>
        </p:grpSpPr>
        <p:sp>
          <p:nvSpPr>
            <p:cNvPr id="16" name="Shape 345"/>
            <p:cNvSpPr/>
            <p:nvPr/>
          </p:nvSpPr>
          <p:spPr>
            <a:xfrm>
              <a:off x="3846672" y="2715915"/>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3</a:t>
              </a:r>
              <a:endParaRPr sz="2133" b="1" dirty="0">
                <a:latin typeface="Open Sans"/>
                <a:cs typeface="Open Sans"/>
              </a:endParaRPr>
            </a:p>
          </p:txBody>
        </p:sp>
        <p:sp>
          <p:nvSpPr>
            <p:cNvPr id="38" name="Shape 362"/>
            <p:cNvSpPr/>
            <p:nvPr/>
          </p:nvSpPr>
          <p:spPr>
            <a:xfrm>
              <a:off x="1600446" y="2569936"/>
              <a:ext cx="2121510" cy="748138"/>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algn="r"/>
              <a:r>
                <a:rPr lang="en-US" sz="1333" b="1" dirty="0">
                  <a:latin typeface="Open Sans"/>
                  <a:ea typeface="Open Sans"/>
                  <a:cs typeface="Open Sans"/>
                  <a:sym typeface="Open Sans"/>
                </a:rPr>
                <a:t>BAGAIMANA TINGKAT KECOCOKAN UKURAN PAKAIAN  BERDASARKAN FEEDBACK FIT ?</a:t>
              </a:r>
              <a:endParaRPr lang="en-US" sz="800" dirty="0">
                <a:latin typeface="Open Sans"/>
                <a:ea typeface="Open Sans"/>
                <a:cs typeface="Open Sans"/>
                <a:sym typeface="Open Sans"/>
              </a:endParaRPr>
            </a:p>
            <a:p>
              <a:pPr algn="r">
                <a:spcBef>
                  <a:spcPts val="51"/>
                </a:spcBef>
                <a:defRPr sz="1800"/>
              </a:pPr>
              <a:r>
                <a:rPr lang="en-US" sz="800" dirty="0">
                  <a:latin typeface="Open Sans"/>
                  <a:ea typeface="Open Sans"/>
                  <a:cs typeface="Open Sans"/>
                  <a:sym typeface="Open Sans"/>
                </a:rPr>
                <a:t>A wonderful serenity has taken possession of my entire soul, like these sweet mornings of spring which I enjoy with my whole heart.</a:t>
              </a:r>
            </a:p>
          </p:txBody>
        </p:sp>
      </p:grpSp>
      <p:grpSp>
        <p:nvGrpSpPr>
          <p:cNvPr id="12" name="Group 11"/>
          <p:cNvGrpSpPr/>
          <p:nvPr/>
        </p:nvGrpSpPr>
        <p:grpSpPr>
          <a:xfrm>
            <a:off x="6442533" y="3401300"/>
            <a:ext cx="3626307" cy="997517"/>
            <a:chOff x="4831900" y="2550977"/>
            <a:chExt cx="2719730" cy="748139"/>
          </a:xfrm>
        </p:grpSpPr>
        <p:sp>
          <p:nvSpPr>
            <p:cNvPr id="25" name="Shape 354"/>
            <p:cNvSpPr/>
            <p:nvPr/>
          </p:nvSpPr>
          <p:spPr>
            <a:xfrm>
              <a:off x="4831900" y="2699159"/>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4</a:t>
              </a:r>
              <a:endParaRPr sz="2133" b="1" dirty="0">
                <a:latin typeface="Open Sans"/>
                <a:cs typeface="Open Sans"/>
              </a:endParaRPr>
            </a:p>
          </p:txBody>
        </p:sp>
        <p:sp>
          <p:nvSpPr>
            <p:cNvPr id="39" name="Shape 363"/>
            <p:cNvSpPr/>
            <p:nvPr/>
          </p:nvSpPr>
          <p:spPr>
            <a:xfrm>
              <a:off x="5430120" y="2550977"/>
              <a:ext cx="2121510" cy="748139"/>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r>
                <a:rPr lang="en-US" sz="1333" b="1" dirty="0">
                  <a:latin typeface="Open Sans"/>
                  <a:ea typeface="Open Sans"/>
                  <a:cs typeface="Open Sans"/>
                  <a:sym typeface="Open Sans"/>
                </a:rPr>
                <a:t>APA SAJA PENYEBAB DARI REVIEW NEGATIF PELANGGAN ? (SERVICE EVALUATION)</a:t>
              </a:r>
              <a:endParaRPr lang="en-US" sz="800" dirty="0">
                <a:latin typeface="Open Sans"/>
                <a:ea typeface="Open Sans"/>
                <a:cs typeface="Open Sans"/>
                <a:sym typeface="Open Sans"/>
              </a:endParaRPr>
            </a:p>
            <a:p>
              <a:pPr>
                <a:spcBef>
                  <a:spcPts val="51"/>
                </a:spcBef>
                <a:defRPr sz="1800"/>
              </a:pPr>
              <a:r>
                <a:rPr lang="en-US" sz="800" dirty="0">
                  <a:latin typeface="Open Sans"/>
                  <a:ea typeface="Open Sans"/>
                  <a:cs typeface="Open Sans"/>
                  <a:sym typeface="Open Sans"/>
                </a:rPr>
                <a:t>A wonderful serenity has taken possession of my entire soul, like these sweet mornings of spring which I enjoy with my whole heart.</a:t>
              </a:r>
            </a:p>
          </p:txBody>
        </p:sp>
      </p:grpSp>
    </p:spTree>
    <p:extLst>
      <p:ext uri="{BB962C8B-B14F-4D97-AF65-F5344CB8AC3E}">
        <p14:creationId xmlns:p14="http://schemas.microsoft.com/office/powerpoint/2010/main" val="6953494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800"/>
                                        <p:tgtEl>
                                          <p:spTgt spid="8"/>
                                        </p:tgtEl>
                                      </p:cBhvr>
                                    </p:animEffect>
                                  </p:childTnLst>
                                </p:cTn>
                              </p:par>
                            </p:childTnLst>
                          </p:cTn>
                        </p:par>
                        <p:par>
                          <p:cTn id="12" fill="hold">
                            <p:stCondLst>
                              <p:cond delay="13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800"/>
                                        <p:tgtEl>
                                          <p:spTgt spid="10"/>
                                        </p:tgtEl>
                                      </p:cBhvr>
                                    </p:animEffect>
                                  </p:childTnLst>
                                </p:cTn>
                              </p:par>
                            </p:childTnLst>
                          </p:cTn>
                        </p:par>
                        <p:par>
                          <p:cTn id="16" fill="hold">
                            <p:stCondLst>
                              <p:cond delay="21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800"/>
                                        <p:tgtEl>
                                          <p:spTgt spid="11"/>
                                        </p:tgtEl>
                                      </p:cBhvr>
                                    </p:animEffect>
                                  </p:childTnLst>
                                </p:cTn>
                              </p:par>
                            </p:childTnLst>
                          </p:cTn>
                        </p:par>
                        <p:par>
                          <p:cTn id="20" fill="hold">
                            <p:stCondLst>
                              <p:cond delay="29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800"/>
                                        <p:tgtEl>
                                          <p:spTgt spid="12"/>
                                        </p:tgtEl>
                                      </p:cBhvr>
                                    </p:animEffect>
                                  </p:childTnLst>
                                </p:cTn>
                              </p:par>
                            </p:childTnLst>
                          </p:cTn>
                        </p:par>
                        <p:par>
                          <p:cTn id="24" fill="hold">
                            <p:stCondLst>
                              <p:cond delay="37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800"/>
                                        <p:tgtEl>
                                          <p:spTgt spid="15"/>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8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332ABB9-48BB-4622-83E4-34468E6E3E43}"/>
              </a:ext>
            </a:extLst>
          </p:cNvPr>
          <p:cNvSpPr>
            <a:spLocks noGrp="1"/>
          </p:cNvSpPr>
          <p:nvPr>
            <p:ph type="pic" sz="quarter" idx="10"/>
          </p:nvPr>
        </p:nvSpPr>
        <p:spPr/>
      </p:sp>
      <p:sp>
        <p:nvSpPr>
          <p:cNvPr id="3" name="Text Placeholder 2">
            <a:extLst>
              <a:ext uri="{FF2B5EF4-FFF2-40B4-BE49-F238E27FC236}">
                <a16:creationId xmlns:a16="http://schemas.microsoft.com/office/drawing/2014/main" id="{09F1A5F2-A587-4210-A091-1DBA3E6939E5}"/>
              </a:ext>
            </a:extLst>
          </p:cNvPr>
          <p:cNvSpPr>
            <a:spLocks noGrp="1"/>
          </p:cNvSpPr>
          <p:nvPr>
            <p:ph type="body" sz="quarter" idx="17"/>
          </p:nvPr>
        </p:nvSpPr>
        <p:spPr/>
        <p:txBody>
          <a:bodyPr/>
          <a:lstStyle/>
          <a:p>
            <a:endParaRPr lang="en-ID"/>
          </a:p>
        </p:txBody>
      </p:sp>
      <p:sp>
        <p:nvSpPr>
          <p:cNvPr id="4" name="Text Placeholder 3">
            <a:extLst>
              <a:ext uri="{FF2B5EF4-FFF2-40B4-BE49-F238E27FC236}">
                <a16:creationId xmlns:a16="http://schemas.microsoft.com/office/drawing/2014/main" id="{D0FE003F-1571-4971-A0FB-EE8A81361680}"/>
              </a:ext>
            </a:extLst>
          </p:cNvPr>
          <p:cNvSpPr>
            <a:spLocks noGrp="1"/>
          </p:cNvSpPr>
          <p:nvPr>
            <p:ph type="body" sz="quarter" idx="18"/>
          </p:nvPr>
        </p:nvSpPr>
        <p:spPr/>
        <p:txBody>
          <a:bodyPr/>
          <a:lstStyle/>
          <a:p>
            <a:endParaRPr lang="en-ID"/>
          </a:p>
        </p:txBody>
      </p:sp>
      <p:sp>
        <p:nvSpPr>
          <p:cNvPr id="5" name="Text Placeholder 4">
            <a:extLst>
              <a:ext uri="{FF2B5EF4-FFF2-40B4-BE49-F238E27FC236}">
                <a16:creationId xmlns:a16="http://schemas.microsoft.com/office/drawing/2014/main" id="{BB368C8F-C47C-4136-8DAE-A6E59CC00349}"/>
              </a:ext>
            </a:extLst>
          </p:cNvPr>
          <p:cNvSpPr>
            <a:spLocks noGrp="1"/>
          </p:cNvSpPr>
          <p:nvPr>
            <p:ph type="body" sz="quarter" idx="19"/>
          </p:nvPr>
        </p:nvSpPr>
        <p:spPr/>
        <p:txBody>
          <a:bodyPr/>
          <a:lstStyle/>
          <a:p>
            <a:endParaRPr lang="en-ID"/>
          </a:p>
        </p:txBody>
      </p:sp>
    </p:spTree>
    <p:extLst>
      <p:ext uri="{BB962C8B-B14F-4D97-AF65-F5344CB8AC3E}">
        <p14:creationId xmlns:p14="http://schemas.microsoft.com/office/powerpoint/2010/main" val="2568245926"/>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E0E1-B368-473D-9F81-6E36926B8A78}"/>
              </a:ext>
            </a:extLst>
          </p:cNvPr>
          <p:cNvSpPr>
            <a:spLocks noGrp="1"/>
          </p:cNvSpPr>
          <p:nvPr>
            <p:ph type="title"/>
          </p:nvPr>
        </p:nvSpPr>
        <p:spPr/>
        <p:txBody>
          <a:bodyPr/>
          <a:lstStyle/>
          <a:p>
            <a:r>
              <a:rPr lang="en-ID" dirty="0"/>
              <a:t>Problems</a:t>
            </a:r>
          </a:p>
        </p:txBody>
      </p:sp>
      <p:sp>
        <p:nvSpPr>
          <p:cNvPr id="3" name="Content Placeholder 2">
            <a:extLst>
              <a:ext uri="{FF2B5EF4-FFF2-40B4-BE49-F238E27FC236}">
                <a16:creationId xmlns:a16="http://schemas.microsoft.com/office/drawing/2014/main" id="{BD40894D-41E4-4063-9F99-55306DD86E55}"/>
              </a:ext>
            </a:extLst>
          </p:cNvPr>
          <p:cNvSpPr>
            <a:spLocks noGrp="1"/>
          </p:cNvSpPr>
          <p:nvPr>
            <p:ph idx="1"/>
          </p:nvPr>
        </p:nvSpPr>
        <p:spPr/>
        <p:txBody>
          <a:bodyPr/>
          <a:lstStyle/>
          <a:p>
            <a:r>
              <a:rPr lang="en-US" dirty="0"/>
              <a:t>Product size recommendation and fit prediction are critical in order to improve customers’ shopping experiences and to reduce product return rates. However, modeling customers’ fit feedback is challenging due to its subtle semantics, arising from the subjective evaluation of products and imbalanced label distribution (most of the feedbacks are "Fit"). These datasets, which are the only fit related datasets available </a:t>
            </a:r>
            <a:r>
              <a:rPr lang="en-US" dirty="0" err="1"/>
              <a:t>publically</a:t>
            </a:r>
            <a:r>
              <a:rPr lang="en-US" dirty="0"/>
              <a:t> at this time, collected from </a:t>
            </a:r>
            <a:r>
              <a:rPr lang="en-US" dirty="0" err="1">
                <a:hlinkClick r:id="rId2"/>
              </a:rPr>
              <a:t>ModCloth</a:t>
            </a:r>
            <a:r>
              <a:rPr lang="en-US" dirty="0"/>
              <a:t> and </a:t>
            </a:r>
            <a:r>
              <a:rPr lang="en-US" dirty="0" err="1">
                <a:hlinkClick r:id="rId3"/>
              </a:rPr>
              <a:t>RentTheRunWay</a:t>
            </a:r>
            <a:r>
              <a:rPr lang="en-US" dirty="0"/>
              <a:t> could be used to address these challenges to improve the recommendation process.</a:t>
            </a:r>
            <a:endParaRPr lang="en-ID" dirty="0"/>
          </a:p>
        </p:txBody>
      </p:sp>
    </p:spTree>
    <p:extLst>
      <p:ext uri="{BB962C8B-B14F-4D97-AF65-F5344CB8AC3E}">
        <p14:creationId xmlns:p14="http://schemas.microsoft.com/office/powerpoint/2010/main" val="3619223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470470" y="1205037"/>
            <a:ext cx="11383245" cy="710387"/>
          </a:xfrm>
        </p:spPr>
        <p:txBody>
          <a:bodyPr>
            <a:normAutofit/>
          </a:bodyPr>
          <a:lstStyle/>
          <a:p>
            <a:r>
              <a:rPr lang="en-US" sz="1000" dirty="0"/>
              <a:t>Rent the Runway </a:t>
            </a:r>
            <a:r>
              <a:rPr lang="en-US" sz="1000" dirty="0" err="1"/>
              <a:t>adalah</a:t>
            </a:r>
            <a:r>
              <a:rPr lang="en-US" sz="1000" dirty="0"/>
              <a:t> </a:t>
            </a:r>
            <a:r>
              <a:rPr lang="en-US" sz="1000" dirty="0" err="1"/>
              <a:t>layanan</a:t>
            </a:r>
            <a:r>
              <a:rPr lang="en-US" sz="1000" dirty="0"/>
              <a:t> online yang </a:t>
            </a:r>
            <a:r>
              <a:rPr lang="en-US" sz="1000" dirty="0" err="1"/>
              <a:t>menyediakan</a:t>
            </a:r>
            <a:r>
              <a:rPr lang="en-US" sz="1000" dirty="0"/>
              <a:t> </a:t>
            </a:r>
            <a:r>
              <a:rPr lang="en-US" sz="1000" dirty="0" err="1"/>
              <a:t>pakaian</a:t>
            </a:r>
            <a:r>
              <a:rPr lang="en-US" sz="1000" dirty="0"/>
              <a:t> </a:t>
            </a:r>
            <a:r>
              <a:rPr lang="en-US" sz="1000" dirty="0" err="1"/>
              <a:t>desainer</a:t>
            </a:r>
            <a:r>
              <a:rPr lang="en-US" sz="1000" dirty="0"/>
              <a:t> dan </a:t>
            </a:r>
            <a:r>
              <a:rPr lang="en-US" sz="1000" dirty="0" err="1"/>
              <a:t>penyewaan</a:t>
            </a:r>
            <a:r>
              <a:rPr lang="en-US" sz="1000" dirty="0"/>
              <a:t> </a:t>
            </a:r>
            <a:r>
              <a:rPr lang="en-US" sz="1000" dirty="0" err="1"/>
              <a:t>aksesoris</a:t>
            </a:r>
            <a:r>
              <a:rPr lang="en-US" sz="1000" dirty="0"/>
              <a:t>. </a:t>
            </a:r>
            <a:r>
              <a:rPr lang="en-US" sz="1000" dirty="0" err="1"/>
              <a:t>Awalnya</a:t>
            </a:r>
            <a:r>
              <a:rPr lang="en-US" sz="1000" dirty="0"/>
              <a:t> </a:t>
            </a:r>
            <a:r>
              <a:rPr lang="en-US" sz="1000" dirty="0" err="1"/>
              <a:t>merupakan</a:t>
            </a:r>
            <a:r>
              <a:rPr lang="en-US" sz="1000" dirty="0"/>
              <a:t> </a:t>
            </a:r>
            <a:r>
              <a:rPr lang="en-US" sz="1000" dirty="0" err="1"/>
              <a:t>murni</a:t>
            </a:r>
            <a:r>
              <a:rPr lang="en-US" sz="1000" dirty="0"/>
              <a:t> </a:t>
            </a:r>
            <a:r>
              <a:rPr lang="en-US" sz="1000" dirty="0" err="1"/>
              <a:t>perusahaan</a:t>
            </a:r>
            <a:r>
              <a:rPr lang="en-US" sz="1000" dirty="0"/>
              <a:t> e-commerce, </a:t>
            </a:r>
            <a:r>
              <a:rPr lang="en-US" sz="1000" dirty="0" err="1"/>
              <a:t>kemudian</a:t>
            </a:r>
            <a:r>
              <a:rPr lang="en-US" sz="1000" dirty="0"/>
              <a:t> </a:t>
            </a:r>
            <a:r>
              <a:rPr lang="en-US" sz="1000" dirty="0" err="1"/>
              <a:t>membuka</a:t>
            </a:r>
            <a:r>
              <a:rPr lang="en-US" sz="1000" dirty="0"/>
              <a:t> </a:t>
            </a:r>
            <a:r>
              <a:rPr lang="en-US" sz="1000" dirty="0" err="1"/>
              <a:t>lokasi</a:t>
            </a:r>
            <a:r>
              <a:rPr lang="en-US" sz="1000" dirty="0"/>
              <a:t> </a:t>
            </a:r>
            <a:r>
              <a:rPr lang="en-US" sz="1000" dirty="0" err="1"/>
              <a:t>ritel</a:t>
            </a:r>
            <a:r>
              <a:rPr lang="en-US" sz="1000" dirty="0"/>
              <a:t> di New York City, Chicago, Washington, DC dan Las Vegas. Rent the Runway </a:t>
            </a:r>
            <a:r>
              <a:rPr lang="en-US" sz="1000" dirty="0" err="1"/>
              <a:t>saat</a:t>
            </a:r>
            <a:r>
              <a:rPr lang="en-US" sz="1000" dirty="0"/>
              <a:t> </a:t>
            </a:r>
            <a:r>
              <a:rPr lang="en-US" sz="1000" dirty="0" err="1"/>
              <a:t>ini</a:t>
            </a:r>
            <a:r>
              <a:rPr lang="en-US" sz="1000" dirty="0"/>
              <a:t> </a:t>
            </a:r>
            <a:r>
              <a:rPr lang="en-US" sz="1000" dirty="0" err="1"/>
              <a:t>menawarkan</a:t>
            </a:r>
            <a:r>
              <a:rPr lang="en-US" sz="1000" dirty="0"/>
              <a:t> </a:t>
            </a:r>
            <a:r>
              <a:rPr lang="en-US" sz="1000" dirty="0" err="1"/>
              <a:t>lebih</a:t>
            </a:r>
            <a:r>
              <a:rPr lang="en-US" sz="1000" dirty="0"/>
              <a:t> </a:t>
            </a:r>
            <a:r>
              <a:rPr lang="en-US" sz="1000" dirty="0" err="1"/>
              <a:t>dari</a:t>
            </a:r>
            <a:r>
              <a:rPr lang="en-US" sz="1000" dirty="0"/>
              <a:t> </a:t>
            </a:r>
            <a:r>
              <a:rPr lang="en-US" sz="1000" dirty="0" err="1"/>
              <a:t>ribuan</a:t>
            </a:r>
            <a:r>
              <a:rPr lang="en-US" sz="1000" dirty="0"/>
              <a:t> </a:t>
            </a:r>
            <a:r>
              <a:rPr lang="en-US" sz="1000" dirty="0" err="1"/>
              <a:t>pakaian</a:t>
            </a:r>
            <a:r>
              <a:rPr lang="en-US" sz="1000" dirty="0"/>
              <a:t> dan </a:t>
            </a:r>
            <a:r>
              <a:rPr lang="en-US" sz="1000" dirty="0" err="1"/>
              <a:t>aksesoris</a:t>
            </a:r>
            <a:r>
              <a:rPr lang="en-US" sz="1000" dirty="0"/>
              <a:t> </a:t>
            </a:r>
            <a:r>
              <a:rPr lang="en-US" sz="1000" dirty="0" err="1"/>
              <a:t>dari</a:t>
            </a:r>
            <a:r>
              <a:rPr lang="en-US" sz="1000" dirty="0"/>
              <a:t> </a:t>
            </a:r>
            <a:r>
              <a:rPr lang="en-US" sz="1000" dirty="0" err="1"/>
              <a:t>lebih</a:t>
            </a:r>
            <a:r>
              <a:rPr lang="en-US" sz="1000" dirty="0"/>
              <a:t> </a:t>
            </a:r>
            <a:r>
              <a:rPr lang="en-US" sz="1000" dirty="0" err="1"/>
              <a:t>dari</a:t>
            </a:r>
            <a:r>
              <a:rPr lang="en-US" sz="1000" dirty="0"/>
              <a:t> </a:t>
            </a:r>
            <a:r>
              <a:rPr lang="en-US" sz="1000" dirty="0" err="1"/>
              <a:t>ratusan</a:t>
            </a:r>
            <a:r>
              <a:rPr lang="en-US" sz="1000" dirty="0"/>
              <a:t> </a:t>
            </a:r>
            <a:r>
              <a:rPr lang="en-US" sz="1000" dirty="0" err="1"/>
              <a:t>mitra</a:t>
            </a:r>
            <a:r>
              <a:rPr lang="en-US" sz="1000" dirty="0"/>
              <a:t> </a:t>
            </a:r>
            <a:r>
              <a:rPr lang="en-US" sz="1000" dirty="0" err="1"/>
              <a:t>desainer</a:t>
            </a:r>
            <a:r>
              <a:rPr lang="en-US" sz="1000" dirty="0"/>
              <a:t>, </a:t>
            </a:r>
            <a:r>
              <a:rPr lang="en-US" sz="1000" dirty="0" err="1"/>
              <a:t>termasuk</a:t>
            </a:r>
            <a:r>
              <a:rPr lang="en-US" sz="1000" dirty="0"/>
              <a:t> </a:t>
            </a:r>
            <a:r>
              <a:rPr lang="en-US" sz="1000" dirty="0" err="1"/>
              <a:t>Badgley</a:t>
            </a:r>
            <a:r>
              <a:rPr lang="en-US" sz="1000" dirty="0"/>
              <a:t> </a:t>
            </a:r>
            <a:r>
              <a:rPr lang="en-US" sz="1000" dirty="0" err="1"/>
              <a:t>Mischka</a:t>
            </a:r>
            <a:r>
              <a:rPr lang="en-US" sz="1000" dirty="0"/>
              <a:t>, Vera Wang, Alexis </a:t>
            </a:r>
            <a:r>
              <a:rPr lang="en-US" sz="1000" dirty="0" err="1"/>
              <a:t>Bittar</a:t>
            </a:r>
            <a:r>
              <a:rPr lang="en-US" sz="1000" dirty="0"/>
              <a:t>, dan Calvin Klein.</a:t>
            </a:r>
          </a:p>
        </p:txBody>
      </p:sp>
      <p:sp>
        <p:nvSpPr>
          <p:cNvPr id="2" name="Title 1"/>
          <p:cNvSpPr>
            <a:spLocks noGrp="1"/>
          </p:cNvSpPr>
          <p:nvPr>
            <p:ph type="ctrTitle"/>
          </p:nvPr>
        </p:nvSpPr>
        <p:spPr>
          <a:xfrm>
            <a:off x="2712674" y="623924"/>
            <a:ext cx="6760655" cy="566757"/>
          </a:xfrm>
        </p:spPr>
        <p:txBody>
          <a:bodyPr/>
          <a:lstStyle/>
          <a:p>
            <a:r>
              <a:rPr lang="en-US" b="1" dirty="0"/>
              <a:t>RENTTHERUNWAY </a:t>
            </a:r>
            <a:r>
              <a:rPr lang="en-US" dirty="0"/>
              <a:t>WEBSITE</a:t>
            </a:r>
          </a:p>
        </p:txBody>
      </p:sp>
      <p:grpSp>
        <p:nvGrpSpPr>
          <p:cNvPr id="3" name="Group 2"/>
          <p:cNvGrpSpPr/>
          <p:nvPr/>
        </p:nvGrpSpPr>
        <p:grpSpPr>
          <a:xfrm>
            <a:off x="9855112" y="3966276"/>
            <a:ext cx="1998603" cy="2263457"/>
            <a:chOff x="7391334" y="2974708"/>
            <a:chExt cx="1498952" cy="1697593"/>
          </a:xfrm>
        </p:grpSpPr>
        <p:sp>
          <p:nvSpPr>
            <p:cNvPr id="26" name="Shape 377"/>
            <p:cNvSpPr/>
            <p:nvPr/>
          </p:nvSpPr>
          <p:spPr>
            <a:xfrm>
              <a:off x="7422581" y="3543146"/>
              <a:ext cx="1467705" cy="1129155"/>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r>
                <a:rPr lang="en-US" sz="1400" b="1" dirty="0">
                  <a:latin typeface="Open Sans"/>
                  <a:ea typeface="Open Sans"/>
                  <a:cs typeface="Open Sans"/>
                  <a:sym typeface="Open Sans"/>
                </a:rPr>
                <a:t>MEMBUKA RITEL</a:t>
              </a:r>
            </a:p>
            <a:p>
              <a:r>
                <a:rPr lang="en-US" sz="1400" b="1" dirty="0">
                  <a:latin typeface="Open Sans"/>
                  <a:ea typeface="Open Sans"/>
                  <a:cs typeface="Open Sans"/>
                  <a:sym typeface="Open Sans"/>
                </a:rPr>
                <a:t>DI SEJUMLAH KOTA BESAR DI AMERIKA</a:t>
              </a:r>
              <a:endParaRPr lang="en-US" sz="1400" dirty="0">
                <a:latin typeface="Open Sans"/>
                <a:ea typeface="Open Sans"/>
                <a:cs typeface="Open Sans"/>
                <a:sym typeface="Open Sans"/>
              </a:endParaRPr>
            </a:p>
            <a:p>
              <a:pPr>
                <a:spcBef>
                  <a:spcPts val="51"/>
                </a:spcBef>
                <a:defRPr sz="1800"/>
              </a:pPr>
              <a:r>
                <a:rPr lang="en-US" sz="1050" dirty="0" err="1"/>
                <a:t>Awalnya</a:t>
              </a:r>
              <a:r>
                <a:rPr lang="en-US" sz="1050" dirty="0"/>
                <a:t> </a:t>
              </a:r>
              <a:r>
                <a:rPr lang="en-US" sz="1050" dirty="0" err="1"/>
                <a:t>merupakan</a:t>
              </a:r>
              <a:r>
                <a:rPr lang="en-US" sz="1050" dirty="0"/>
                <a:t> </a:t>
              </a:r>
              <a:r>
                <a:rPr lang="en-US" sz="1050" dirty="0" err="1"/>
                <a:t>murni</a:t>
              </a:r>
              <a:r>
                <a:rPr lang="en-US" sz="1050" dirty="0"/>
                <a:t> </a:t>
              </a:r>
              <a:r>
                <a:rPr lang="en-US" sz="1050" dirty="0" err="1"/>
                <a:t>perusahaan</a:t>
              </a:r>
              <a:r>
                <a:rPr lang="en-US" sz="1050" dirty="0"/>
                <a:t> e-commerce, </a:t>
              </a:r>
              <a:r>
                <a:rPr lang="en-US" sz="1050" dirty="0" err="1"/>
                <a:t>kemudian</a:t>
              </a:r>
              <a:r>
                <a:rPr lang="en-US" sz="1050" dirty="0"/>
                <a:t> </a:t>
              </a:r>
              <a:r>
                <a:rPr lang="en-US" sz="1050" dirty="0" err="1"/>
                <a:t>membuka</a:t>
              </a:r>
              <a:r>
                <a:rPr lang="en-US" sz="1050" dirty="0"/>
                <a:t> </a:t>
              </a:r>
              <a:r>
                <a:rPr lang="en-US" sz="1050" dirty="0" err="1"/>
                <a:t>lokasi</a:t>
              </a:r>
              <a:r>
                <a:rPr lang="en-US" sz="1050" dirty="0"/>
                <a:t> </a:t>
              </a:r>
              <a:r>
                <a:rPr lang="en-US" sz="1050" dirty="0" err="1"/>
                <a:t>ritel</a:t>
              </a:r>
              <a:r>
                <a:rPr lang="en-US" sz="1050" dirty="0"/>
                <a:t> di New York City, Chicago, Washington, DC dan Las Vegas.</a:t>
              </a:r>
              <a:endParaRPr sz="1050" dirty="0">
                <a:latin typeface="Open Sans"/>
                <a:ea typeface="Open Sans"/>
                <a:cs typeface="Open Sans"/>
                <a:sym typeface="Open Sans"/>
              </a:endParaRPr>
            </a:p>
          </p:txBody>
        </p:sp>
        <p:grpSp>
          <p:nvGrpSpPr>
            <p:cNvPr id="27" name="Group 26"/>
            <p:cNvGrpSpPr/>
            <p:nvPr/>
          </p:nvGrpSpPr>
          <p:grpSpPr>
            <a:xfrm>
              <a:off x="7391334" y="2974708"/>
              <a:ext cx="497856" cy="497856"/>
              <a:chOff x="10031183" y="5922112"/>
              <a:chExt cx="340040" cy="340040"/>
            </a:xfrm>
            <a:solidFill>
              <a:schemeClr val="tx1"/>
            </a:solidFill>
          </p:grpSpPr>
          <p:sp>
            <p:nvSpPr>
              <p:cNvPr id="28" name="Freeform 897"/>
              <p:cNvSpPr>
                <a:spLocks noEditPoints="1"/>
              </p:cNvSpPr>
              <p:nvPr/>
            </p:nvSpPr>
            <p:spPr bwMode="auto">
              <a:xfrm>
                <a:off x="10031183" y="5922112"/>
                <a:ext cx="340040" cy="34004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18 h 128"/>
                  <a:gd name="T12" fmla="*/ 10 w 128"/>
                  <a:gd name="T13" fmla="*/ 64 h 128"/>
                  <a:gd name="T14" fmla="*/ 64 w 128"/>
                  <a:gd name="T15" fmla="*/ 10 h 128"/>
                  <a:gd name="T16" fmla="*/ 118 w 128"/>
                  <a:gd name="T17" fmla="*/ 64 h 128"/>
                  <a:gd name="T18" fmla="*/ 64 w 128"/>
                  <a:gd name="T1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8"/>
                    </a:moveTo>
                    <a:cubicBezTo>
                      <a:pt x="34" y="118"/>
                      <a:pt x="10" y="94"/>
                      <a:pt x="10" y="64"/>
                    </a:cubicBezTo>
                    <a:cubicBezTo>
                      <a:pt x="10" y="34"/>
                      <a:pt x="34" y="10"/>
                      <a:pt x="64" y="10"/>
                    </a:cubicBezTo>
                    <a:cubicBezTo>
                      <a:pt x="94" y="10"/>
                      <a:pt x="118" y="34"/>
                      <a:pt x="118" y="64"/>
                    </a:cubicBezTo>
                    <a:cubicBezTo>
                      <a:pt x="118" y="94"/>
                      <a:pt x="94" y="118"/>
                      <a:pt x="64" y="118"/>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AU" sz="2400"/>
              </a:p>
            </p:txBody>
          </p:sp>
          <p:sp>
            <p:nvSpPr>
              <p:cNvPr id="29" name="Freeform 898"/>
              <p:cNvSpPr>
                <a:spLocks noEditPoints="1"/>
              </p:cNvSpPr>
              <p:nvPr/>
            </p:nvSpPr>
            <p:spPr bwMode="auto">
              <a:xfrm>
                <a:off x="10118109" y="6029494"/>
                <a:ext cx="168742" cy="127834"/>
              </a:xfrm>
              <a:custGeom>
                <a:avLst/>
                <a:gdLst>
                  <a:gd name="T0" fmla="*/ 33 w 66"/>
                  <a:gd name="T1" fmla="*/ 0 h 50"/>
                  <a:gd name="T2" fmla="*/ 0 w 66"/>
                  <a:gd name="T3" fmla="*/ 50 h 50"/>
                  <a:gd name="T4" fmla="*/ 66 w 66"/>
                  <a:gd name="T5" fmla="*/ 50 h 50"/>
                  <a:gd name="T6" fmla="*/ 33 w 66"/>
                  <a:gd name="T7" fmla="*/ 0 h 50"/>
                  <a:gd name="T8" fmla="*/ 33 w 66"/>
                  <a:gd name="T9" fmla="*/ 25 h 50"/>
                  <a:gd name="T10" fmla="*/ 29 w 66"/>
                  <a:gd name="T11" fmla="*/ 29 h 50"/>
                  <a:gd name="T12" fmla="*/ 25 w 66"/>
                  <a:gd name="T13" fmla="*/ 21 h 50"/>
                  <a:gd name="T14" fmla="*/ 33 w 66"/>
                  <a:gd name="T15" fmla="*/ 8 h 50"/>
                  <a:gd name="T16" fmla="*/ 41 w 66"/>
                  <a:gd name="T17" fmla="*/ 21 h 50"/>
                  <a:gd name="T18" fmla="*/ 37 w 66"/>
                  <a:gd name="T19" fmla="*/ 21 h 50"/>
                  <a:gd name="T20" fmla="*/ 33 w 66"/>
                  <a:gd name="T2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 h="50">
                    <a:moveTo>
                      <a:pt x="33" y="0"/>
                    </a:moveTo>
                    <a:lnTo>
                      <a:pt x="0" y="50"/>
                    </a:lnTo>
                    <a:lnTo>
                      <a:pt x="66" y="50"/>
                    </a:lnTo>
                    <a:lnTo>
                      <a:pt x="33" y="0"/>
                    </a:lnTo>
                    <a:close/>
                    <a:moveTo>
                      <a:pt x="33" y="25"/>
                    </a:moveTo>
                    <a:lnTo>
                      <a:pt x="29" y="29"/>
                    </a:lnTo>
                    <a:lnTo>
                      <a:pt x="25" y="21"/>
                    </a:lnTo>
                    <a:lnTo>
                      <a:pt x="33" y="8"/>
                    </a:lnTo>
                    <a:lnTo>
                      <a:pt x="41" y="21"/>
                    </a:lnTo>
                    <a:lnTo>
                      <a:pt x="37" y="21"/>
                    </a:lnTo>
                    <a:lnTo>
                      <a:pt x="33" y="25"/>
                    </a:lnTo>
                    <a:close/>
                  </a:path>
                </a:pathLst>
              </a:custGeom>
              <a:grpFill/>
              <a:ln>
                <a:noFill/>
              </a:ln>
            </p:spPr>
            <p:txBody>
              <a:bodyPr vert="horz" wrap="square" lIns="121920" tIns="60960" rIns="121920" bIns="60960" numCol="1" anchor="t" anchorCtr="0" compatLnSpc="1">
                <a:prstTxWarp prst="textNoShape">
                  <a:avLst/>
                </a:prstTxWarp>
              </a:bodyPr>
              <a:lstStyle/>
              <a:p>
                <a:endParaRPr lang="en-AU" sz="2400"/>
              </a:p>
            </p:txBody>
          </p:sp>
        </p:grpSp>
      </p:grpSp>
      <p:grpSp>
        <p:nvGrpSpPr>
          <p:cNvPr id="4" name="Group 3"/>
          <p:cNvGrpSpPr/>
          <p:nvPr/>
        </p:nvGrpSpPr>
        <p:grpSpPr>
          <a:xfrm>
            <a:off x="470470" y="3954771"/>
            <a:ext cx="1972151" cy="2020907"/>
            <a:chOff x="352852" y="2966077"/>
            <a:chExt cx="1479113" cy="1515680"/>
          </a:xfrm>
        </p:grpSpPr>
        <p:grpSp>
          <p:nvGrpSpPr>
            <p:cNvPr id="31" name="Group 30"/>
            <p:cNvGrpSpPr/>
            <p:nvPr/>
          </p:nvGrpSpPr>
          <p:grpSpPr>
            <a:xfrm>
              <a:off x="1334109" y="2966077"/>
              <a:ext cx="497856" cy="497856"/>
              <a:chOff x="9586319" y="5477250"/>
              <a:chExt cx="340040" cy="340040"/>
            </a:xfrm>
            <a:solidFill>
              <a:schemeClr val="tx1"/>
            </a:solidFill>
          </p:grpSpPr>
          <p:sp>
            <p:nvSpPr>
              <p:cNvPr id="33" name="Freeform 838"/>
              <p:cNvSpPr>
                <a:spLocks noEditPoints="1"/>
              </p:cNvSpPr>
              <p:nvPr/>
            </p:nvSpPr>
            <p:spPr bwMode="auto">
              <a:xfrm>
                <a:off x="9586319" y="5477250"/>
                <a:ext cx="340040" cy="34004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18 h 128"/>
                  <a:gd name="T12" fmla="*/ 10 w 128"/>
                  <a:gd name="T13" fmla="*/ 64 h 128"/>
                  <a:gd name="T14" fmla="*/ 64 w 128"/>
                  <a:gd name="T15" fmla="*/ 10 h 128"/>
                  <a:gd name="T16" fmla="*/ 118 w 128"/>
                  <a:gd name="T17" fmla="*/ 64 h 128"/>
                  <a:gd name="T18" fmla="*/ 64 w 128"/>
                  <a:gd name="T1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8"/>
                    </a:moveTo>
                    <a:cubicBezTo>
                      <a:pt x="34" y="118"/>
                      <a:pt x="10" y="94"/>
                      <a:pt x="10" y="64"/>
                    </a:cubicBezTo>
                    <a:cubicBezTo>
                      <a:pt x="10" y="34"/>
                      <a:pt x="34" y="10"/>
                      <a:pt x="64" y="10"/>
                    </a:cubicBezTo>
                    <a:cubicBezTo>
                      <a:pt x="94" y="10"/>
                      <a:pt x="118" y="34"/>
                      <a:pt x="118" y="64"/>
                    </a:cubicBezTo>
                    <a:cubicBezTo>
                      <a:pt x="118" y="94"/>
                      <a:pt x="94" y="118"/>
                      <a:pt x="64" y="118"/>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AU" sz="2400"/>
              </a:p>
            </p:txBody>
          </p:sp>
          <p:sp>
            <p:nvSpPr>
              <p:cNvPr id="34" name="Freeform 839"/>
              <p:cNvSpPr>
                <a:spLocks noEditPoints="1"/>
              </p:cNvSpPr>
              <p:nvPr/>
            </p:nvSpPr>
            <p:spPr bwMode="auto">
              <a:xfrm>
                <a:off x="9670689" y="5582072"/>
                <a:ext cx="171298" cy="127834"/>
              </a:xfrm>
              <a:custGeom>
                <a:avLst/>
                <a:gdLst>
                  <a:gd name="T0" fmla="*/ 67 w 67"/>
                  <a:gd name="T1" fmla="*/ 25 h 50"/>
                  <a:gd name="T2" fmla="*/ 43 w 67"/>
                  <a:gd name="T3" fmla="*/ 0 h 50"/>
                  <a:gd name="T4" fmla="*/ 33 w 67"/>
                  <a:gd name="T5" fmla="*/ 11 h 50"/>
                  <a:gd name="T6" fmla="*/ 24 w 67"/>
                  <a:gd name="T7" fmla="*/ 0 h 50"/>
                  <a:gd name="T8" fmla="*/ 0 w 67"/>
                  <a:gd name="T9" fmla="*/ 25 h 50"/>
                  <a:gd name="T10" fmla="*/ 24 w 67"/>
                  <a:gd name="T11" fmla="*/ 50 h 50"/>
                  <a:gd name="T12" fmla="*/ 33 w 67"/>
                  <a:gd name="T13" fmla="*/ 40 h 50"/>
                  <a:gd name="T14" fmla="*/ 43 w 67"/>
                  <a:gd name="T15" fmla="*/ 50 h 50"/>
                  <a:gd name="T16" fmla="*/ 67 w 67"/>
                  <a:gd name="T17" fmla="*/ 25 h 50"/>
                  <a:gd name="T18" fmla="*/ 37 w 67"/>
                  <a:gd name="T19" fmla="*/ 14 h 50"/>
                  <a:gd name="T20" fmla="*/ 43 w 67"/>
                  <a:gd name="T21" fmla="*/ 7 h 50"/>
                  <a:gd name="T22" fmla="*/ 60 w 67"/>
                  <a:gd name="T23" fmla="*/ 25 h 50"/>
                  <a:gd name="T24" fmla="*/ 43 w 67"/>
                  <a:gd name="T25" fmla="*/ 44 h 50"/>
                  <a:gd name="T26" fmla="*/ 37 w 67"/>
                  <a:gd name="T27" fmla="*/ 37 h 50"/>
                  <a:gd name="T28" fmla="*/ 47 w 67"/>
                  <a:gd name="T29" fmla="*/ 25 h 50"/>
                  <a:gd name="T30" fmla="*/ 37 w 67"/>
                  <a:gd name="T31"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50">
                    <a:moveTo>
                      <a:pt x="67" y="25"/>
                    </a:moveTo>
                    <a:lnTo>
                      <a:pt x="43" y="0"/>
                    </a:lnTo>
                    <a:lnTo>
                      <a:pt x="33" y="11"/>
                    </a:lnTo>
                    <a:lnTo>
                      <a:pt x="24" y="0"/>
                    </a:lnTo>
                    <a:lnTo>
                      <a:pt x="0" y="25"/>
                    </a:lnTo>
                    <a:lnTo>
                      <a:pt x="24" y="50"/>
                    </a:lnTo>
                    <a:lnTo>
                      <a:pt x="33" y="40"/>
                    </a:lnTo>
                    <a:lnTo>
                      <a:pt x="43" y="50"/>
                    </a:lnTo>
                    <a:lnTo>
                      <a:pt x="67" y="25"/>
                    </a:lnTo>
                    <a:close/>
                    <a:moveTo>
                      <a:pt x="37" y="14"/>
                    </a:moveTo>
                    <a:lnTo>
                      <a:pt x="43" y="7"/>
                    </a:lnTo>
                    <a:lnTo>
                      <a:pt x="60" y="25"/>
                    </a:lnTo>
                    <a:lnTo>
                      <a:pt x="43" y="44"/>
                    </a:lnTo>
                    <a:lnTo>
                      <a:pt x="37" y="37"/>
                    </a:lnTo>
                    <a:lnTo>
                      <a:pt x="47" y="25"/>
                    </a:lnTo>
                    <a:lnTo>
                      <a:pt x="37" y="14"/>
                    </a:lnTo>
                    <a:close/>
                  </a:path>
                </a:pathLst>
              </a:custGeom>
              <a:grpFill/>
              <a:ln>
                <a:noFill/>
              </a:ln>
            </p:spPr>
            <p:txBody>
              <a:bodyPr vert="horz" wrap="square" lIns="121920" tIns="60960" rIns="121920" bIns="60960" numCol="1" anchor="t" anchorCtr="0" compatLnSpc="1">
                <a:prstTxWarp prst="textNoShape">
                  <a:avLst/>
                </a:prstTxWarp>
              </a:bodyPr>
              <a:lstStyle/>
              <a:p>
                <a:endParaRPr lang="en-AU" sz="2400"/>
              </a:p>
            </p:txBody>
          </p:sp>
        </p:grpSp>
        <p:sp>
          <p:nvSpPr>
            <p:cNvPr id="32" name="Shape 377"/>
            <p:cNvSpPr/>
            <p:nvPr/>
          </p:nvSpPr>
          <p:spPr>
            <a:xfrm>
              <a:off x="352852" y="3543038"/>
              <a:ext cx="1467705" cy="938719"/>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p>
              <a:pPr algn="r"/>
              <a:r>
                <a:rPr lang="en-US" sz="1400" b="1" dirty="0">
                  <a:latin typeface="Open Sans"/>
                  <a:cs typeface="Open Sans"/>
                </a:rPr>
                <a:t>SEWA PAKAIAN DAN AKSESORIS ONLINE</a:t>
              </a:r>
              <a:endParaRPr lang="en-US" sz="1400" dirty="0">
                <a:latin typeface="Open Sans"/>
                <a:ea typeface="Open Sans"/>
                <a:cs typeface="Open Sans"/>
                <a:sym typeface="Open Sans"/>
              </a:endParaRPr>
            </a:p>
            <a:p>
              <a:pPr algn="r">
                <a:spcBef>
                  <a:spcPts val="51"/>
                </a:spcBef>
                <a:defRPr sz="1800"/>
              </a:pPr>
              <a:r>
                <a:rPr lang="en-US" sz="1050" dirty="0" err="1"/>
                <a:t>Lebih</a:t>
              </a:r>
              <a:r>
                <a:rPr lang="en-US" sz="1050" dirty="0"/>
                <a:t> </a:t>
              </a:r>
              <a:r>
                <a:rPr lang="en-US" sz="1050" dirty="0" err="1"/>
                <a:t>dari</a:t>
              </a:r>
              <a:r>
                <a:rPr lang="en-US" sz="1050" dirty="0"/>
                <a:t> </a:t>
              </a:r>
              <a:r>
                <a:rPr lang="en-US" sz="1050" dirty="0" err="1"/>
                <a:t>ribuan</a:t>
              </a:r>
              <a:r>
                <a:rPr lang="en-US" sz="1050" dirty="0"/>
                <a:t> </a:t>
              </a:r>
              <a:r>
                <a:rPr lang="en-US" sz="1050" dirty="0" err="1"/>
                <a:t>pakaian</a:t>
              </a:r>
              <a:r>
                <a:rPr lang="en-US" sz="1050" dirty="0"/>
                <a:t> dan </a:t>
              </a:r>
              <a:r>
                <a:rPr lang="en-US" sz="1050" dirty="0" err="1"/>
                <a:t>aksesoris</a:t>
              </a:r>
              <a:r>
                <a:rPr lang="en-US" sz="1050" dirty="0"/>
                <a:t> </a:t>
              </a:r>
              <a:r>
                <a:rPr lang="en-US" sz="1050" dirty="0" err="1"/>
                <a:t>dari</a:t>
              </a:r>
              <a:r>
                <a:rPr lang="en-US" sz="1050" dirty="0"/>
                <a:t> </a:t>
              </a:r>
              <a:r>
                <a:rPr lang="en-US" sz="1050" dirty="0" err="1"/>
                <a:t>lebih</a:t>
              </a:r>
              <a:r>
                <a:rPr lang="en-US" sz="1050" dirty="0"/>
                <a:t> </a:t>
              </a:r>
              <a:r>
                <a:rPr lang="en-US" sz="1050" dirty="0" err="1"/>
                <a:t>dari</a:t>
              </a:r>
              <a:r>
                <a:rPr lang="en-US" sz="1050" dirty="0"/>
                <a:t> </a:t>
              </a:r>
              <a:r>
                <a:rPr lang="en-US" sz="1050" dirty="0" err="1"/>
                <a:t>ratusan</a:t>
              </a:r>
              <a:r>
                <a:rPr lang="en-US" sz="1050" dirty="0"/>
                <a:t> </a:t>
              </a:r>
              <a:r>
                <a:rPr lang="en-US" sz="1050" dirty="0" err="1"/>
                <a:t>mitra</a:t>
              </a:r>
              <a:r>
                <a:rPr lang="en-US" sz="1050" dirty="0"/>
                <a:t> </a:t>
              </a:r>
              <a:r>
                <a:rPr lang="en-US" sz="1050" dirty="0" err="1"/>
                <a:t>desainer</a:t>
              </a:r>
              <a:r>
                <a:rPr lang="en-US" sz="1050" dirty="0"/>
                <a:t>, </a:t>
              </a:r>
              <a:r>
                <a:rPr lang="en-US" sz="1050" dirty="0" err="1"/>
                <a:t>termasuk</a:t>
              </a:r>
              <a:r>
                <a:rPr lang="en-US" sz="1050" dirty="0"/>
                <a:t> </a:t>
              </a:r>
              <a:r>
                <a:rPr lang="en-US" sz="1050" dirty="0" err="1"/>
                <a:t>Badgley</a:t>
              </a:r>
              <a:r>
                <a:rPr lang="en-US" sz="1050" dirty="0"/>
                <a:t> </a:t>
              </a:r>
              <a:r>
                <a:rPr lang="en-US" sz="1050" dirty="0" err="1"/>
                <a:t>Mischka</a:t>
              </a:r>
              <a:r>
                <a:rPr lang="en-US" sz="1050" dirty="0"/>
                <a:t>, Vera Wang, Alexis </a:t>
              </a:r>
              <a:r>
                <a:rPr lang="en-US" sz="1050" dirty="0" err="1"/>
                <a:t>Bittar</a:t>
              </a:r>
              <a:r>
                <a:rPr lang="en-US" sz="1050" dirty="0"/>
                <a:t>, dan Calvin Klein </a:t>
              </a:r>
              <a:r>
                <a:rPr lang="en-US" sz="1050" dirty="0" err="1"/>
                <a:t>tersedia</a:t>
              </a:r>
              <a:r>
                <a:rPr lang="en-US" sz="1050" dirty="0">
                  <a:latin typeface="Open Sans"/>
                  <a:ea typeface="Open Sans"/>
                  <a:cs typeface="Open Sans"/>
                  <a:sym typeface="Open Sans"/>
                </a:rPr>
                <a:t>.</a:t>
              </a:r>
              <a:endParaRPr sz="1050" dirty="0">
                <a:latin typeface="Open Sans"/>
                <a:ea typeface="Open Sans"/>
                <a:cs typeface="Open Sans"/>
                <a:sym typeface="Open Sans"/>
              </a:endParaRPr>
            </a:p>
          </p:txBody>
        </p:sp>
      </p:grpSp>
      <p:pic>
        <p:nvPicPr>
          <p:cNvPr id="8" name="Picture Placeholder 7">
            <a:extLst>
              <a:ext uri="{FF2B5EF4-FFF2-40B4-BE49-F238E27FC236}">
                <a16:creationId xmlns:a16="http://schemas.microsoft.com/office/drawing/2014/main" id="{8984F0A5-B5A9-442C-A088-4CAF5F52AF93}"/>
              </a:ext>
            </a:extLst>
          </p:cNvPr>
          <p:cNvPicPr>
            <a:picLocks noGrp="1" noChangeAspect="1"/>
          </p:cNvPicPr>
          <p:nvPr>
            <p:ph type="pic" sz="quarter" idx="10"/>
          </p:nvPr>
        </p:nvPicPr>
        <p:blipFill rotWithShape="1">
          <a:blip r:embed="rId2"/>
          <a:srcRect l="985" t="312" r="7777" b="-312"/>
          <a:stretch/>
        </p:blipFill>
        <p:spPr>
          <a:xfrm>
            <a:off x="2785150" y="2736547"/>
            <a:ext cx="6713521" cy="4134371"/>
          </a:xfrm>
        </p:spPr>
      </p:pic>
      <p:sp>
        <p:nvSpPr>
          <p:cNvPr id="18" name="Rectangle 17">
            <a:extLst>
              <a:ext uri="{FF2B5EF4-FFF2-40B4-BE49-F238E27FC236}">
                <a16:creationId xmlns:a16="http://schemas.microsoft.com/office/drawing/2014/main" id="{D370F8C8-37DE-44E4-A46A-CBBD93BCE4F5}"/>
              </a:ext>
            </a:extLst>
          </p:cNvPr>
          <p:cNvSpPr/>
          <p:nvPr/>
        </p:nvSpPr>
        <p:spPr>
          <a:xfrm>
            <a:off x="636815" y="6506200"/>
            <a:ext cx="1757469" cy="147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1939820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a:xfrm>
            <a:off x="423332" y="3078430"/>
            <a:ext cx="2702857" cy="1534717"/>
          </a:xfrm>
        </p:spPr>
        <p:txBody>
          <a:bodyPr>
            <a:normAutofit/>
          </a:bodyPr>
          <a:lstStyle/>
          <a:p>
            <a:r>
              <a:rPr lang="en-US" sz="2000" b="1" dirty="0"/>
              <a:t>DATA PREVIEW</a:t>
            </a:r>
          </a:p>
          <a:p>
            <a:r>
              <a:rPr lang="en-US" sz="1400" dirty="0"/>
              <a:t>Data yang </a:t>
            </a:r>
            <a:r>
              <a:rPr lang="en-US" sz="1400" dirty="0" err="1"/>
              <a:t>tersedia</a:t>
            </a:r>
            <a:r>
              <a:rPr lang="en-US" sz="1400" dirty="0"/>
              <a:t> </a:t>
            </a:r>
            <a:r>
              <a:rPr lang="en-US" sz="1400" dirty="0" err="1"/>
              <a:t>berupa</a:t>
            </a:r>
            <a:r>
              <a:rPr lang="en-US" sz="1400" dirty="0"/>
              <a:t> </a:t>
            </a:r>
            <a:r>
              <a:rPr lang="en-US" sz="1400" dirty="0" err="1"/>
              <a:t>sejumlah</a:t>
            </a:r>
            <a:r>
              <a:rPr lang="en-US" sz="1400" dirty="0"/>
              <a:t> data feedback </a:t>
            </a:r>
            <a:r>
              <a:rPr lang="en-US" sz="1400" dirty="0" err="1"/>
              <a:t>transaksi</a:t>
            </a:r>
            <a:r>
              <a:rPr lang="en-US" sz="1400" dirty="0"/>
              <a:t>. </a:t>
            </a:r>
          </a:p>
          <a:p>
            <a:endParaRPr lang="en-US" sz="1000" dirty="0"/>
          </a:p>
        </p:txBody>
      </p:sp>
      <p:pic>
        <p:nvPicPr>
          <p:cNvPr id="8" name="Picture Placeholder 6">
            <a:extLst>
              <a:ext uri="{FF2B5EF4-FFF2-40B4-BE49-F238E27FC236}">
                <a16:creationId xmlns:a16="http://schemas.microsoft.com/office/drawing/2014/main" id="{48F09699-9465-463F-8528-71AADF67D520}"/>
              </a:ext>
            </a:extLst>
          </p:cNvPr>
          <p:cNvPicPr>
            <a:picLocks noChangeAspect="1"/>
          </p:cNvPicPr>
          <p:nvPr/>
        </p:nvPicPr>
        <p:blipFill rotWithShape="1">
          <a:blip r:embed="rId2"/>
          <a:srcRect l="19039" t="17239" r="4995" b="41651"/>
          <a:stretch/>
        </p:blipFill>
        <p:spPr>
          <a:xfrm>
            <a:off x="2926976" y="874060"/>
            <a:ext cx="9265024" cy="2554941"/>
          </a:xfrm>
          <a:prstGeom prst="rect">
            <a:avLst/>
          </a:prstGeom>
        </p:spPr>
      </p:pic>
      <p:pic>
        <p:nvPicPr>
          <p:cNvPr id="7" name="Picture Placeholder 6">
            <a:extLst>
              <a:ext uri="{FF2B5EF4-FFF2-40B4-BE49-F238E27FC236}">
                <a16:creationId xmlns:a16="http://schemas.microsoft.com/office/drawing/2014/main" id="{842AE018-A26F-44B3-89E4-A54CEFF28007}"/>
              </a:ext>
            </a:extLst>
          </p:cNvPr>
          <p:cNvPicPr>
            <a:picLocks noGrp="1" noChangeAspect="1"/>
          </p:cNvPicPr>
          <p:nvPr>
            <p:ph type="pic" sz="quarter" idx="10"/>
          </p:nvPr>
        </p:nvPicPr>
        <p:blipFill rotWithShape="1">
          <a:blip r:embed="rId2"/>
          <a:srcRect l="-35" t="-104" r="35" b="84205"/>
          <a:stretch/>
        </p:blipFill>
        <p:spPr>
          <a:xfrm>
            <a:off x="-4299" y="-6497"/>
            <a:ext cx="12196299" cy="988132"/>
          </a:xfrm>
        </p:spPr>
      </p:pic>
      <p:pic>
        <p:nvPicPr>
          <p:cNvPr id="9" name="Picture 8">
            <a:extLst>
              <a:ext uri="{FF2B5EF4-FFF2-40B4-BE49-F238E27FC236}">
                <a16:creationId xmlns:a16="http://schemas.microsoft.com/office/drawing/2014/main" id="{0B53D00F-C77F-4B9C-8519-57E16546B631}"/>
              </a:ext>
            </a:extLst>
          </p:cNvPr>
          <p:cNvPicPr>
            <a:picLocks noChangeAspect="1"/>
          </p:cNvPicPr>
          <p:nvPr/>
        </p:nvPicPr>
        <p:blipFill rotWithShape="1">
          <a:blip r:embed="rId3"/>
          <a:srcRect l="22831" t="37642" r="7243" b="12334"/>
          <a:stretch/>
        </p:blipFill>
        <p:spPr>
          <a:xfrm>
            <a:off x="3348317" y="3407368"/>
            <a:ext cx="8390965" cy="3374913"/>
          </a:xfrm>
          <a:prstGeom prst="rect">
            <a:avLst/>
          </a:prstGeom>
          <a:ln w="57150">
            <a:noFill/>
          </a:ln>
        </p:spPr>
      </p:pic>
      <p:sp>
        <p:nvSpPr>
          <p:cNvPr id="12" name="Text Placeholder 3">
            <a:extLst>
              <a:ext uri="{FF2B5EF4-FFF2-40B4-BE49-F238E27FC236}">
                <a16:creationId xmlns:a16="http://schemas.microsoft.com/office/drawing/2014/main" id="{48DE6091-EA30-435F-837F-DA84C55988C0}"/>
              </a:ext>
            </a:extLst>
          </p:cNvPr>
          <p:cNvSpPr txBox="1">
            <a:spLocks/>
          </p:cNvSpPr>
          <p:nvPr/>
        </p:nvSpPr>
        <p:spPr>
          <a:xfrm>
            <a:off x="423333" y="1199300"/>
            <a:ext cx="2702857" cy="1661465"/>
          </a:xfrm>
          <a:prstGeom prst="rect">
            <a:avLst/>
          </a:prstGeom>
        </p:spPr>
        <p:txBody>
          <a:bodyPr vert="horz" lIns="91440" tIns="45720" rIns="91440" bIns="45720" rtlCol="0">
            <a:normAutofit fontScale="92500"/>
          </a:bodyPr>
          <a:lstStyle>
            <a:lvl1pPr marL="0" indent="0" algn="l" defTabSz="609585" rtl="0" eaLnBrk="1" latinLnBrk="0" hangingPunct="1">
              <a:lnSpc>
                <a:spcPct val="120000"/>
              </a:lnSpc>
              <a:spcBef>
                <a:spcPct val="20000"/>
              </a:spcBef>
              <a:buFont typeface="Arial"/>
              <a:buNone/>
              <a:defRPr sz="800" kern="1200">
                <a:solidFill>
                  <a:schemeClr val="tx1"/>
                </a:solidFill>
                <a:latin typeface="Open Sans"/>
                <a:ea typeface="+mn-ea"/>
                <a:cs typeface="Open Sans"/>
              </a:defRPr>
            </a:lvl1pPr>
            <a:lvl2pPr marL="609585" indent="0" algn="l" defTabSz="609585" rtl="0" eaLnBrk="1" latinLnBrk="0" hangingPunct="1">
              <a:spcBef>
                <a:spcPct val="20000"/>
              </a:spcBef>
              <a:buFont typeface="Arial"/>
              <a:buNone/>
              <a:defRPr sz="933" kern="1200">
                <a:solidFill>
                  <a:schemeClr val="tx1"/>
                </a:solidFill>
                <a:latin typeface="Helvetica"/>
                <a:ea typeface="+mn-ea"/>
                <a:cs typeface="Helvetica"/>
              </a:defRPr>
            </a:lvl2pPr>
            <a:lvl3pPr marL="1219170" indent="0" algn="l" defTabSz="609585" rtl="0" eaLnBrk="1" latinLnBrk="0" hangingPunct="1">
              <a:spcBef>
                <a:spcPct val="20000"/>
              </a:spcBef>
              <a:buFont typeface="Arial"/>
              <a:buNone/>
              <a:defRPr sz="933" kern="1200">
                <a:solidFill>
                  <a:schemeClr val="tx1"/>
                </a:solidFill>
                <a:latin typeface="Helvetica"/>
                <a:ea typeface="+mn-ea"/>
                <a:cs typeface="Helvetica"/>
              </a:defRPr>
            </a:lvl3pPr>
            <a:lvl4pPr marL="1828754" indent="0" algn="l" defTabSz="609585" rtl="0" eaLnBrk="1" latinLnBrk="0" hangingPunct="1">
              <a:spcBef>
                <a:spcPct val="20000"/>
              </a:spcBef>
              <a:buFont typeface="Arial"/>
              <a:buNone/>
              <a:defRPr sz="933" kern="1200">
                <a:solidFill>
                  <a:schemeClr val="tx1"/>
                </a:solidFill>
                <a:latin typeface="Helvetica"/>
                <a:ea typeface="+mn-ea"/>
                <a:cs typeface="Helvetica"/>
              </a:defRPr>
            </a:lvl4pPr>
            <a:lvl5pPr marL="2438339" indent="0" algn="l" defTabSz="609585" rtl="0" eaLnBrk="1" latinLnBrk="0" hangingPunct="1">
              <a:spcBef>
                <a:spcPct val="20000"/>
              </a:spcBef>
              <a:buFont typeface="Arial"/>
              <a:buNone/>
              <a:defRPr sz="933" kern="1200">
                <a:solidFill>
                  <a:schemeClr val="tx1"/>
                </a:solidFill>
                <a:latin typeface="Helvetica"/>
                <a:ea typeface="+mn-ea"/>
                <a:cs typeface="Helvetica"/>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400" b="1" dirty="0"/>
              <a:t>SUMBER DATA</a:t>
            </a:r>
            <a:endParaRPr lang="en-US" sz="1600" b="1" dirty="0"/>
          </a:p>
          <a:p>
            <a:r>
              <a:rPr lang="en-ID" sz="1700" u="sng" dirty="0">
                <a:hlinkClick r:id="rId4"/>
              </a:rPr>
              <a:t>https://www.kaggle.com/rmisra/clothing-fit-dataset-for-size-recommendation</a:t>
            </a:r>
            <a:endParaRPr lang="en-ID" sz="1700" dirty="0"/>
          </a:p>
        </p:txBody>
      </p:sp>
      <p:sp>
        <p:nvSpPr>
          <p:cNvPr id="15" name="Rectangle 14">
            <a:extLst>
              <a:ext uri="{FF2B5EF4-FFF2-40B4-BE49-F238E27FC236}">
                <a16:creationId xmlns:a16="http://schemas.microsoft.com/office/drawing/2014/main" id="{5E381E41-0084-495D-9CFC-271640A87150}"/>
              </a:ext>
            </a:extLst>
          </p:cNvPr>
          <p:cNvSpPr/>
          <p:nvPr/>
        </p:nvSpPr>
        <p:spPr>
          <a:xfrm>
            <a:off x="636815" y="6506200"/>
            <a:ext cx="1757469" cy="147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10" name="Text Placeholder 3">
            <a:extLst>
              <a:ext uri="{FF2B5EF4-FFF2-40B4-BE49-F238E27FC236}">
                <a16:creationId xmlns:a16="http://schemas.microsoft.com/office/drawing/2014/main" id="{497184F0-5E97-4309-B728-5AEB42C15B43}"/>
              </a:ext>
            </a:extLst>
          </p:cNvPr>
          <p:cNvSpPr txBox="1">
            <a:spLocks/>
          </p:cNvSpPr>
          <p:nvPr/>
        </p:nvSpPr>
        <p:spPr>
          <a:xfrm>
            <a:off x="423332" y="4674484"/>
            <a:ext cx="2702857" cy="1534717"/>
          </a:xfrm>
          <a:prstGeom prst="rect">
            <a:avLst/>
          </a:prstGeom>
        </p:spPr>
        <p:txBody>
          <a:bodyPr vert="horz" lIns="91440" tIns="45720" rIns="91440" bIns="45720" rtlCol="0">
            <a:normAutofit/>
          </a:bodyPr>
          <a:lstStyle>
            <a:lvl1pPr marL="0" indent="0" algn="l" defTabSz="609585" rtl="0" eaLnBrk="1" latinLnBrk="0" hangingPunct="1">
              <a:lnSpc>
                <a:spcPct val="120000"/>
              </a:lnSpc>
              <a:spcBef>
                <a:spcPct val="20000"/>
              </a:spcBef>
              <a:buFont typeface="Arial"/>
              <a:buNone/>
              <a:defRPr sz="800" kern="1200">
                <a:solidFill>
                  <a:schemeClr val="tx1"/>
                </a:solidFill>
                <a:latin typeface="Open Sans"/>
                <a:ea typeface="+mn-ea"/>
                <a:cs typeface="Open Sans"/>
              </a:defRPr>
            </a:lvl1pPr>
            <a:lvl2pPr marL="609585" indent="0" algn="l" defTabSz="609585" rtl="0" eaLnBrk="1" latinLnBrk="0" hangingPunct="1">
              <a:spcBef>
                <a:spcPct val="20000"/>
              </a:spcBef>
              <a:buFont typeface="Arial"/>
              <a:buNone/>
              <a:defRPr sz="933" kern="1200">
                <a:solidFill>
                  <a:schemeClr val="tx1"/>
                </a:solidFill>
                <a:latin typeface="Helvetica"/>
                <a:ea typeface="+mn-ea"/>
                <a:cs typeface="Helvetica"/>
              </a:defRPr>
            </a:lvl2pPr>
            <a:lvl3pPr marL="1219170" indent="0" algn="l" defTabSz="609585" rtl="0" eaLnBrk="1" latinLnBrk="0" hangingPunct="1">
              <a:spcBef>
                <a:spcPct val="20000"/>
              </a:spcBef>
              <a:buFont typeface="Arial"/>
              <a:buNone/>
              <a:defRPr sz="933" kern="1200">
                <a:solidFill>
                  <a:schemeClr val="tx1"/>
                </a:solidFill>
                <a:latin typeface="Helvetica"/>
                <a:ea typeface="+mn-ea"/>
                <a:cs typeface="Helvetica"/>
              </a:defRPr>
            </a:lvl3pPr>
            <a:lvl4pPr marL="1828754" indent="0" algn="l" defTabSz="609585" rtl="0" eaLnBrk="1" latinLnBrk="0" hangingPunct="1">
              <a:spcBef>
                <a:spcPct val="20000"/>
              </a:spcBef>
              <a:buFont typeface="Arial"/>
              <a:buNone/>
              <a:defRPr sz="933" kern="1200">
                <a:solidFill>
                  <a:schemeClr val="tx1"/>
                </a:solidFill>
                <a:latin typeface="Helvetica"/>
                <a:ea typeface="+mn-ea"/>
                <a:cs typeface="Helvetica"/>
              </a:defRPr>
            </a:lvl4pPr>
            <a:lvl5pPr marL="2438339" indent="0" algn="l" defTabSz="609585" rtl="0" eaLnBrk="1" latinLnBrk="0" hangingPunct="1">
              <a:spcBef>
                <a:spcPct val="20000"/>
              </a:spcBef>
              <a:buFont typeface="Arial"/>
              <a:buNone/>
              <a:defRPr sz="933" kern="1200">
                <a:solidFill>
                  <a:schemeClr val="tx1"/>
                </a:solidFill>
                <a:latin typeface="Helvetica"/>
                <a:ea typeface="+mn-ea"/>
                <a:cs typeface="Helvetica"/>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000" b="1" dirty="0"/>
              <a:t>DATA PREVIEW</a:t>
            </a:r>
          </a:p>
          <a:p>
            <a:r>
              <a:rPr lang="en-US" sz="1400" dirty="0"/>
              <a:t>20.027</a:t>
            </a:r>
          </a:p>
          <a:p>
            <a:endParaRPr lang="en-US" sz="1000" dirty="0"/>
          </a:p>
        </p:txBody>
      </p:sp>
    </p:spTree>
    <p:extLst>
      <p:ext uri="{BB962C8B-B14F-4D97-AF65-F5344CB8AC3E}">
        <p14:creationId xmlns:p14="http://schemas.microsoft.com/office/powerpoint/2010/main" val="242317451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043C781-FD2F-42CD-81EE-50412F030EDE}"/>
              </a:ext>
            </a:extLst>
          </p:cNvPr>
          <p:cNvPicPr>
            <a:picLocks noGrp="1" noChangeAspect="1"/>
          </p:cNvPicPr>
          <p:nvPr>
            <p:ph type="pic" sz="quarter" idx="10"/>
          </p:nvPr>
        </p:nvPicPr>
        <p:blipFill rotWithShape="1">
          <a:blip r:embed="rId2"/>
          <a:srcRect t="36784" r="3702" b="11431"/>
          <a:stretch/>
        </p:blipFill>
        <p:spPr>
          <a:xfrm>
            <a:off x="423598" y="0"/>
            <a:ext cx="11320728" cy="3551145"/>
          </a:xfrm>
          <a:prstGeom prst="rect">
            <a:avLst/>
          </a:prstGeom>
          <a:ln w="57150">
            <a:solidFill>
              <a:schemeClr val="accent1"/>
            </a:solidFill>
          </a:ln>
        </p:spPr>
      </p:pic>
      <p:sp>
        <p:nvSpPr>
          <p:cNvPr id="7" name="Text Placeholder 3">
            <a:extLst>
              <a:ext uri="{FF2B5EF4-FFF2-40B4-BE49-F238E27FC236}">
                <a16:creationId xmlns:a16="http://schemas.microsoft.com/office/drawing/2014/main" id="{A1DB11AA-C8E9-41BA-99A4-4E146BB04C7F}"/>
              </a:ext>
            </a:extLst>
          </p:cNvPr>
          <p:cNvSpPr>
            <a:spLocks noGrp="1"/>
          </p:cNvSpPr>
          <p:nvPr>
            <p:ph type="body" sz="quarter" idx="17"/>
          </p:nvPr>
        </p:nvSpPr>
        <p:spPr>
          <a:xfrm>
            <a:off x="423863" y="4692650"/>
            <a:ext cx="3556000" cy="1535113"/>
          </a:xfrm>
        </p:spPr>
        <p:txBody>
          <a:bodyPr numCol="2">
            <a:normAutofit/>
          </a:bodyPr>
          <a:lstStyle/>
          <a:p>
            <a:r>
              <a:rPr lang="en-US" sz="1600" b="1" dirty="0"/>
              <a:t>DATA CUSTOMER</a:t>
            </a:r>
          </a:p>
          <a:p>
            <a:pPr marL="285750" indent="-285750">
              <a:buFont typeface="Arial" panose="020B0604020202020204" pitchFamily="34" charset="0"/>
              <a:buChar char="•"/>
            </a:pPr>
            <a:r>
              <a:rPr lang="en-US" sz="1400" dirty="0"/>
              <a:t>USER_ID</a:t>
            </a:r>
          </a:p>
          <a:p>
            <a:pPr marL="285750" indent="-285750">
              <a:buFont typeface="Arial" panose="020B0604020202020204" pitchFamily="34" charset="0"/>
              <a:buChar char="•"/>
            </a:pPr>
            <a:r>
              <a:rPr lang="en-US" sz="1400" dirty="0"/>
              <a:t>BUST_SIZE</a:t>
            </a:r>
          </a:p>
          <a:p>
            <a:pPr marL="285750" indent="-285750">
              <a:buFont typeface="Arial" panose="020B0604020202020204" pitchFamily="34" charset="0"/>
              <a:buChar char="•"/>
            </a:pPr>
            <a:r>
              <a:rPr lang="en-US" sz="1400" dirty="0"/>
              <a:t>WEIGHT</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HEIGHT</a:t>
            </a:r>
          </a:p>
          <a:p>
            <a:pPr marL="285750" indent="-285750">
              <a:buFont typeface="Arial" panose="020B0604020202020204" pitchFamily="34" charset="0"/>
              <a:buChar char="•"/>
            </a:pPr>
            <a:r>
              <a:rPr lang="en-US" sz="1400" dirty="0"/>
              <a:t>BODY TYPE</a:t>
            </a:r>
          </a:p>
          <a:p>
            <a:pPr marL="285750" indent="-285750">
              <a:buFont typeface="Arial" panose="020B0604020202020204" pitchFamily="34" charset="0"/>
              <a:buChar char="•"/>
            </a:pPr>
            <a:r>
              <a:rPr lang="en-US" sz="1400" dirty="0"/>
              <a:t>AGE</a:t>
            </a:r>
          </a:p>
        </p:txBody>
      </p:sp>
      <p:sp>
        <p:nvSpPr>
          <p:cNvPr id="17" name="Text Placeholder 3">
            <a:extLst>
              <a:ext uri="{FF2B5EF4-FFF2-40B4-BE49-F238E27FC236}">
                <a16:creationId xmlns:a16="http://schemas.microsoft.com/office/drawing/2014/main" id="{38E418B1-576E-4E48-B9CC-0C0667BE5235}"/>
              </a:ext>
            </a:extLst>
          </p:cNvPr>
          <p:cNvSpPr txBox="1">
            <a:spLocks noGrp="1"/>
          </p:cNvSpPr>
          <p:nvPr>
            <p:ph type="body" sz="quarter" idx="18"/>
          </p:nvPr>
        </p:nvSpPr>
        <p:spPr>
          <a:xfrm>
            <a:off x="4956856" y="4692650"/>
            <a:ext cx="1652950" cy="1535113"/>
          </a:xfrm>
          <a:prstGeom prst="rect">
            <a:avLst/>
          </a:prstGeom>
        </p:spPr>
        <p:txBody>
          <a:bodyPr vert="horz" lIns="91440" tIns="45720" rIns="91440" bIns="45720" numCol="1" rtlCol="0">
            <a:normAutofit/>
          </a:bodyPr>
          <a:lstStyle>
            <a:lvl1pPr marL="0" indent="0" algn="l" defTabSz="609585" rtl="0" eaLnBrk="1" latinLnBrk="0" hangingPunct="1">
              <a:lnSpc>
                <a:spcPct val="120000"/>
              </a:lnSpc>
              <a:spcBef>
                <a:spcPct val="20000"/>
              </a:spcBef>
              <a:buFont typeface="Arial"/>
              <a:buNone/>
              <a:defRPr sz="800" kern="1200">
                <a:solidFill>
                  <a:schemeClr val="tx1"/>
                </a:solidFill>
                <a:latin typeface="Open Sans"/>
                <a:ea typeface="+mn-ea"/>
                <a:cs typeface="Open Sans"/>
              </a:defRPr>
            </a:lvl1pPr>
            <a:lvl2pPr marL="609585" indent="0" algn="l" defTabSz="609585" rtl="0" eaLnBrk="1" latinLnBrk="0" hangingPunct="1">
              <a:spcBef>
                <a:spcPct val="20000"/>
              </a:spcBef>
              <a:buFont typeface="Arial"/>
              <a:buNone/>
              <a:defRPr sz="933" kern="1200">
                <a:solidFill>
                  <a:schemeClr val="tx1"/>
                </a:solidFill>
                <a:latin typeface="Helvetica"/>
                <a:ea typeface="+mn-ea"/>
                <a:cs typeface="Helvetica"/>
              </a:defRPr>
            </a:lvl2pPr>
            <a:lvl3pPr marL="1219170" indent="0" algn="l" defTabSz="609585" rtl="0" eaLnBrk="1" latinLnBrk="0" hangingPunct="1">
              <a:spcBef>
                <a:spcPct val="20000"/>
              </a:spcBef>
              <a:buFont typeface="Arial"/>
              <a:buNone/>
              <a:defRPr sz="933" kern="1200">
                <a:solidFill>
                  <a:schemeClr val="tx1"/>
                </a:solidFill>
                <a:latin typeface="Helvetica"/>
                <a:ea typeface="+mn-ea"/>
                <a:cs typeface="Helvetica"/>
              </a:defRPr>
            </a:lvl3pPr>
            <a:lvl4pPr marL="1828754" indent="0" algn="l" defTabSz="609585" rtl="0" eaLnBrk="1" latinLnBrk="0" hangingPunct="1">
              <a:spcBef>
                <a:spcPct val="20000"/>
              </a:spcBef>
              <a:buFont typeface="Arial"/>
              <a:buNone/>
              <a:defRPr sz="933" kern="1200">
                <a:solidFill>
                  <a:schemeClr val="tx1"/>
                </a:solidFill>
                <a:latin typeface="Helvetica"/>
                <a:ea typeface="+mn-ea"/>
                <a:cs typeface="Helvetica"/>
              </a:defRPr>
            </a:lvl4pPr>
            <a:lvl5pPr marL="2438339" indent="0" algn="l" defTabSz="609585" rtl="0" eaLnBrk="1" latinLnBrk="0" hangingPunct="1">
              <a:spcBef>
                <a:spcPct val="20000"/>
              </a:spcBef>
              <a:buFont typeface="Arial"/>
              <a:buNone/>
              <a:defRPr sz="933" kern="1200">
                <a:solidFill>
                  <a:schemeClr val="tx1"/>
                </a:solidFill>
                <a:latin typeface="Helvetica"/>
                <a:ea typeface="+mn-ea"/>
                <a:cs typeface="Helvetica"/>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1600" b="1" dirty="0"/>
              <a:t>DATA PRODUK</a:t>
            </a:r>
          </a:p>
          <a:p>
            <a:pPr marL="285750" indent="-285750">
              <a:buFont typeface="Arial" panose="020B0604020202020204" pitchFamily="34" charset="0"/>
              <a:buChar char="•"/>
            </a:pPr>
            <a:r>
              <a:rPr lang="en-US" sz="1400" dirty="0"/>
              <a:t>ITEM_ID</a:t>
            </a:r>
          </a:p>
          <a:p>
            <a:pPr marL="285750" indent="-285750">
              <a:buFont typeface="Arial" panose="020B0604020202020204" pitchFamily="34" charset="0"/>
              <a:buChar char="•"/>
            </a:pPr>
            <a:r>
              <a:rPr lang="en-US" sz="1400" dirty="0"/>
              <a:t>SIZE</a:t>
            </a:r>
          </a:p>
          <a:p>
            <a:pPr marL="285750" indent="-285750">
              <a:buFont typeface="Arial" panose="020B0604020202020204" pitchFamily="34" charset="0"/>
              <a:buChar char="•"/>
            </a:pPr>
            <a:r>
              <a:rPr lang="en-US" sz="1400" dirty="0"/>
              <a:t>CATEGORY</a:t>
            </a:r>
          </a:p>
        </p:txBody>
      </p:sp>
      <p:sp>
        <p:nvSpPr>
          <p:cNvPr id="18" name="Text Placeholder 3">
            <a:extLst>
              <a:ext uri="{FF2B5EF4-FFF2-40B4-BE49-F238E27FC236}">
                <a16:creationId xmlns:a16="http://schemas.microsoft.com/office/drawing/2014/main" id="{BCE917A8-BC59-45DA-9EC0-34E18DC01E0C}"/>
              </a:ext>
            </a:extLst>
          </p:cNvPr>
          <p:cNvSpPr>
            <a:spLocks noGrp="1"/>
          </p:cNvSpPr>
          <p:nvPr>
            <p:ph type="body" sz="quarter" idx="19"/>
          </p:nvPr>
        </p:nvSpPr>
        <p:spPr>
          <a:xfrm>
            <a:off x="8188325" y="4692650"/>
            <a:ext cx="3556000" cy="1535113"/>
          </a:xfrm>
        </p:spPr>
        <p:txBody>
          <a:bodyPr numCol="2">
            <a:normAutofit/>
          </a:bodyPr>
          <a:lstStyle/>
          <a:p>
            <a:r>
              <a:rPr lang="en-US" sz="1600" b="1" dirty="0"/>
              <a:t>TRANSAKSI</a:t>
            </a:r>
          </a:p>
          <a:p>
            <a:pPr marL="285750" indent="-285750">
              <a:buFont typeface="Arial" panose="020B0604020202020204" pitchFamily="34" charset="0"/>
              <a:buChar char="•"/>
            </a:pPr>
            <a:r>
              <a:rPr lang="en-US" sz="1400" dirty="0"/>
              <a:t>REVIEW_DATE</a:t>
            </a:r>
          </a:p>
          <a:p>
            <a:pPr marL="285750" indent="-285750">
              <a:buFont typeface="Arial" panose="020B0604020202020204" pitchFamily="34" charset="0"/>
              <a:buChar char="•"/>
            </a:pPr>
            <a:r>
              <a:rPr lang="en-US" sz="1400" dirty="0"/>
              <a:t>REVIEW_TEXT</a:t>
            </a:r>
          </a:p>
          <a:p>
            <a:pPr marL="285750" indent="-285750">
              <a:buFont typeface="Arial" panose="020B0604020202020204" pitchFamily="34" charset="0"/>
              <a:buChar char="•"/>
            </a:pPr>
            <a:r>
              <a:rPr lang="en-US" sz="1400" dirty="0"/>
              <a:t>REVIEW_SUMMARY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RATING</a:t>
            </a:r>
          </a:p>
          <a:p>
            <a:pPr marL="285750" indent="-285750">
              <a:buFont typeface="Arial" panose="020B0604020202020204" pitchFamily="34" charset="0"/>
              <a:buChar char="•"/>
            </a:pPr>
            <a:r>
              <a:rPr lang="en-US" sz="1400" dirty="0"/>
              <a:t>FIT</a:t>
            </a:r>
          </a:p>
          <a:p>
            <a:pPr marL="285750" indent="-285750">
              <a:buFont typeface="Arial" panose="020B0604020202020204" pitchFamily="34" charset="0"/>
              <a:buChar char="•"/>
            </a:pPr>
            <a:r>
              <a:rPr lang="en-US" sz="1400" dirty="0"/>
              <a:t>RENTED FOR</a:t>
            </a:r>
          </a:p>
        </p:txBody>
      </p:sp>
      <p:sp>
        <p:nvSpPr>
          <p:cNvPr id="20" name="Text Placeholder 3">
            <a:extLst>
              <a:ext uri="{FF2B5EF4-FFF2-40B4-BE49-F238E27FC236}">
                <a16:creationId xmlns:a16="http://schemas.microsoft.com/office/drawing/2014/main" id="{4162BC62-301B-4615-BA63-4BD85CA17853}"/>
              </a:ext>
            </a:extLst>
          </p:cNvPr>
          <p:cNvSpPr txBox="1">
            <a:spLocks/>
          </p:cNvSpPr>
          <p:nvPr/>
        </p:nvSpPr>
        <p:spPr>
          <a:xfrm>
            <a:off x="423597" y="3718518"/>
            <a:ext cx="11344805" cy="974132"/>
          </a:xfrm>
          <a:prstGeom prst="rect">
            <a:avLst/>
          </a:prstGeom>
        </p:spPr>
        <p:txBody>
          <a:bodyPr vert="horz" lIns="91440" tIns="45720" rIns="91440" bIns="45720" rtlCol="0">
            <a:normAutofit/>
          </a:bodyPr>
          <a:lstStyle>
            <a:lvl1pPr marL="0" indent="0" algn="l" defTabSz="609585" rtl="0" eaLnBrk="1" latinLnBrk="0" hangingPunct="1">
              <a:lnSpc>
                <a:spcPct val="120000"/>
              </a:lnSpc>
              <a:spcBef>
                <a:spcPct val="20000"/>
              </a:spcBef>
              <a:buFont typeface="Arial"/>
              <a:buNone/>
              <a:defRPr sz="800" kern="1200">
                <a:solidFill>
                  <a:schemeClr val="tx1"/>
                </a:solidFill>
                <a:latin typeface="Open Sans"/>
                <a:ea typeface="+mn-ea"/>
                <a:cs typeface="Open Sans"/>
              </a:defRPr>
            </a:lvl1pPr>
            <a:lvl2pPr marL="609585" indent="0" algn="l" defTabSz="609585" rtl="0" eaLnBrk="1" latinLnBrk="0" hangingPunct="1">
              <a:spcBef>
                <a:spcPct val="20000"/>
              </a:spcBef>
              <a:buFont typeface="Arial"/>
              <a:buNone/>
              <a:defRPr sz="933" kern="1200">
                <a:solidFill>
                  <a:schemeClr val="tx1"/>
                </a:solidFill>
                <a:latin typeface="Helvetica"/>
                <a:ea typeface="+mn-ea"/>
                <a:cs typeface="Helvetica"/>
              </a:defRPr>
            </a:lvl2pPr>
            <a:lvl3pPr marL="1219170" indent="0" algn="l" defTabSz="609585" rtl="0" eaLnBrk="1" latinLnBrk="0" hangingPunct="1">
              <a:spcBef>
                <a:spcPct val="20000"/>
              </a:spcBef>
              <a:buFont typeface="Arial"/>
              <a:buNone/>
              <a:defRPr sz="933" kern="1200">
                <a:solidFill>
                  <a:schemeClr val="tx1"/>
                </a:solidFill>
                <a:latin typeface="Helvetica"/>
                <a:ea typeface="+mn-ea"/>
                <a:cs typeface="Helvetica"/>
              </a:defRPr>
            </a:lvl3pPr>
            <a:lvl4pPr marL="1828754" indent="0" algn="l" defTabSz="609585" rtl="0" eaLnBrk="1" latinLnBrk="0" hangingPunct="1">
              <a:spcBef>
                <a:spcPct val="20000"/>
              </a:spcBef>
              <a:buFont typeface="Arial"/>
              <a:buNone/>
              <a:defRPr sz="933" kern="1200">
                <a:solidFill>
                  <a:schemeClr val="tx1"/>
                </a:solidFill>
                <a:latin typeface="Helvetica"/>
                <a:ea typeface="+mn-ea"/>
                <a:cs typeface="Helvetica"/>
              </a:defRPr>
            </a:lvl4pPr>
            <a:lvl5pPr marL="2438339" indent="0" algn="l" defTabSz="609585" rtl="0" eaLnBrk="1" latinLnBrk="0" hangingPunct="1">
              <a:spcBef>
                <a:spcPct val="20000"/>
              </a:spcBef>
              <a:buFont typeface="Arial"/>
              <a:buNone/>
              <a:defRPr sz="933" kern="1200">
                <a:solidFill>
                  <a:schemeClr val="tx1"/>
                </a:solidFill>
                <a:latin typeface="Helvetica"/>
                <a:ea typeface="+mn-ea"/>
                <a:cs typeface="Helvetica"/>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2000" b="1" dirty="0"/>
              <a:t>DATA PREVIEW</a:t>
            </a:r>
          </a:p>
          <a:p>
            <a:r>
              <a:rPr lang="en-US" sz="1600" dirty="0"/>
              <a:t>Data di </a:t>
            </a:r>
            <a:r>
              <a:rPr lang="en-US" sz="1600" dirty="0" err="1"/>
              <a:t>atas</a:t>
            </a:r>
            <a:r>
              <a:rPr lang="en-US" sz="1600" dirty="0"/>
              <a:t> </a:t>
            </a:r>
            <a:r>
              <a:rPr lang="en-US" sz="1600" dirty="0" err="1"/>
              <a:t>berisi</a:t>
            </a:r>
            <a:r>
              <a:rPr lang="en-US" sz="1600" dirty="0"/>
              <a:t> 3 </a:t>
            </a:r>
            <a:r>
              <a:rPr lang="en-US" sz="1600" dirty="0" err="1"/>
              <a:t>macam</a:t>
            </a:r>
            <a:r>
              <a:rPr lang="en-US" sz="1600" dirty="0"/>
              <a:t> data </a:t>
            </a:r>
            <a:r>
              <a:rPr lang="en-US" sz="1600" dirty="0" err="1"/>
              <a:t>yaitu</a:t>
            </a:r>
            <a:r>
              <a:rPr lang="en-US" sz="1600" dirty="0"/>
              <a:t> data customer, data </a:t>
            </a:r>
            <a:r>
              <a:rPr lang="en-US" sz="1600" dirty="0" err="1"/>
              <a:t>produk</a:t>
            </a:r>
            <a:r>
              <a:rPr lang="en-US" sz="1600" dirty="0"/>
              <a:t>, dan data feedback </a:t>
            </a:r>
            <a:r>
              <a:rPr lang="en-US" sz="1600" dirty="0" err="1"/>
              <a:t>dari</a:t>
            </a:r>
            <a:r>
              <a:rPr lang="en-US" sz="1600" dirty="0"/>
              <a:t> </a:t>
            </a:r>
            <a:r>
              <a:rPr lang="en-US" sz="1600" dirty="0" err="1"/>
              <a:t>transaksi</a:t>
            </a:r>
            <a:endParaRPr lang="en-US" sz="1000" dirty="0"/>
          </a:p>
        </p:txBody>
      </p:sp>
      <p:sp>
        <p:nvSpPr>
          <p:cNvPr id="21" name="Rectangle 20">
            <a:extLst>
              <a:ext uri="{FF2B5EF4-FFF2-40B4-BE49-F238E27FC236}">
                <a16:creationId xmlns:a16="http://schemas.microsoft.com/office/drawing/2014/main" id="{A06E6F9C-A8D3-4C46-B5BD-5F3ECE672C16}"/>
              </a:ext>
            </a:extLst>
          </p:cNvPr>
          <p:cNvSpPr/>
          <p:nvPr/>
        </p:nvSpPr>
        <p:spPr>
          <a:xfrm>
            <a:off x="636815" y="6506200"/>
            <a:ext cx="1757469" cy="147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3419938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18"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D74985-67CD-4B24-A157-C82A8A6AB0A0}"/>
              </a:ext>
            </a:extLst>
          </p:cNvPr>
          <p:cNvPicPr>
            <a:picLocks noChangeAspect="1"/>
          </p:cNvPicPr>
          <p:nvPr/>
        </p:nvPicPr>
        <p:blipFill rotWithShape="1">
          <a:blip r:embed="rId2"/>
          <a:srcRect l="25795" t="27666" r="10001" b="9677"/>
          <a:stretch/>
        </p:blipFill>
        <p:spPr>
          <a:xfrm>
            <a:off x="0" y="0"/>
            <a:ext cx="12297250" cy="6747162"/>
          </a:xfrm>
          <a:prstGeom prst="rect">
            <a:avLst/>
          </a:prstGeom>
        </p:spPr>
      </p:pic>
    </p:spTree>
    <p:extLst>
      <p:ext uri="{BB962C8B-B14F-4D97-AF65-F5344CB8AC3E}">
        <p14:creationId xmlns:p14="http://schemas.microsoft.com/office/powerpoint/2010/main" val="285766290"/>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a:t>PROPOSED QUESTION</a:t>
            </a:r>
          </a:p>
        </p:txBody>
      </p:sp>
      <p:grpSp>
        <p:nvGrpSpPr>
          <p:cNvPr id="8" name="Group 7"/>
          <p:cNvGrpSpPr/>
          <p:nvPr/>
        </p:nvGrpSpPr>
        <p:grpSpPr>
          <a:xfrm>
            <a:off x="2133929" y="1589021"/>
            <a:ext cx="3625271" cy="629768"/>
            <a:chOff x="1600446" y="1658058"/>
            <a:chExt cx="2718953" cy="472327"/>
          </a:xfrm>
        </p:grpSpPr>
        <p:sp>
          <p:nvSpPr>
            <p:cNvPr id="13" name="Shape 342"/>
            <p:cNvSpPr/>
            <p:nvPr/>
          </p:nvSpPr>
          <p:spPr>
            <a:xfrm>
              <a:off x="3847450" y="1658436"/>
              <a:ext cx="471949"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1</a:t>
              </a:r>
              <a:endParaRPr sz="2133" b="1" dirty="0">
                <a:latin typeface="Open Sans"/>
                <a:cs typeface="Open Sans"/>
              </a:endParaRPr>
            </a:p>
          </p:txBody>
        </p:sp>
        <p:sp>
          <p:nvSpPr>
            <p:cNvPr id="30" name="Shape 360"/>
            <p:cNvSpPr/>
            <p:nvPr/>
          </p:nvSpPr>
          <p:spPr>
            <a:xfrm>
              <a:off x="1600446" y="1658058"/>
              <a:ext cx="2121510" cy="461522"/>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algn="r"/>
              <a:r>
                <a:rPr lang="en-US" sz="1333" b="1" dirty="0">
                  <a:latin typeface="Open Sans"/>
                  <a:cs typeface="Open Sans"/>
                </a:rPr>
                <a:t>BAGAIMANA TINGKAT KEPUASAN PELANGGAN BERDASARKAN FEEDBACK RATING ?</a:t>
              </a:r>
              <a:endParaRPr lang="en-US" sz="800" dirty="0">
                <a:latin typeface="Open Sans"/>
                <a:ea typeface="Open Sans"/>
                <a:cs typeface="Open Sans"/>
                <a:sym typeface="Open Sans"/>
              </a:endParaRPr>
            </a:p>
          </p:txBody>
        </p:sp>
      </p:grpSp>
      <p:grpSp>
        <p:nvGrpSpPr>
          <p:cNvPr id="10" name="Group 9"/>
          <p:cNvGrpSpPr/>
          <p:nvPr/>
        </p:nvGrpSpPr>
        <p:grpSpPr>
          <a:xfrm>
            <a:off x="6406435" y="1563747"/>
            <a:ext cx="3662405" cy="677382"/>
            <a:chOff x="4804826" y="1639101"/>
            <a:chExt cx="2746804" cy="508037"/>
          </a:xfrm>
        </p:grpSpPr>
        <p:grpSp>
          <p:nvGrpSpPr>
            <p:cNvPr id="21" name="Group 353"/>
            <p:cNvGrpSpPr/>
            <p:nvPr/>
          </p:nvGrpSpPr>
          <p:grpSpPr>
            <a:xfrm>
              <a:off x="4804826" y="1655648"/>
              <a:ext cx="527652" cy="491490"/>
              <a:chOff x="0" y="8466"/>
              <a:chExt cx="1407072" cy="1310639"/>
            </a:xfrm>
          </p:grpSpPr>
          <p:sp>
            <p:nvSpPr>
              <p:cNvPr id="22" name="Shape 351"/>
              <p:cNvSpPr/>
              <p:nvPr/>
            </p:nvSpPr>
            <p:spPr>
              <a:xfrm>
                <a:off x="72197" y="34714"/>
                <a:ext cx="1258529" cy="12585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2</a:t>
                </a:r>
                <a:endParaRPr sz="2133" b="1" dirty="0">
                  <a:latin typeface="Open Sans"/>
                  <a:cs typeface="Open Sans"/>
                </a:endParaRPr>
              </a:p>
            </p:txBody>
          </p:sp>
          <p:sp>
            <p:nvSpPr>
              <p:cNvPr id="23" name="Shape 352"/>
              <p:cNvSpPr/>
              <p:nvPr/>
            </p:nvSpPr>
            <p:spPr>
              <a:xfrm>
                <a:off x="0" y="8466"/>
                <a:ext cx="1407073" cy="1310641"/>
              </a:xfrm>
              <a:prstGeom prst="rect">
                <a:avLst/>
              </a:prstGeom>
              <a:noFill/>
              <a:ln w="254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algn="ctr">
                  <a:lnSpc>
                    <a:spcPct val="70000"/>
                  </a:lnSpc>
                  <a:spcBef>
                    <a:spcPts val="700"/>
                  </a:spcBef>
                  <a:defRPr sz="8400">
                    <a:solidFill>
                      <a:srgbClr val="FFFFFF"/>
                    </a:solidFill>
                    <a:latin typeface="Entypo"/>
                    <a:ea typeface="Entypo"/>
                    <a:cs typeface="Entypo"/>
                    <a:sym typeface="Entypo"/>
                  </a:defRPr>
                </a:lvl1pPr>
              </a:lstStyle>
              <a:p>
                <a:pPr lvl="0">
                  <a:defRPr sz="1800">
                    <a:solidFill>
                      <a:srgbClr val="000000"/>
                    </a:solidFill>
                  </a:defRPr>
                </a:pPr>
                <a:endParaRPr sz="2133" b="1" dirty="0">
                  <a:solidFill>
                    <a:schemeClr val="tx1"/>
                  </a:solidFill>
                  <a:latin typeface="Open Sans"/>
                  <a:cs typeface="Open Sans"/>
                </a:endParaRPr>
              </a:p>
            </p:txBody>
          </p:sp>
        </p:grpSp>
        <p:sp>
          <p:nvSpPr>
            <p:cNvPr id="31" name="Shape 361"/>
            <p:cNvSpPr/>
            <p:nvPr/>
          </p:nvSpPr>
          <p:spPr>
            <a:xfrm>
              <a:off x="5430120" y="1639101"/>
              <a:ext cx="2121510" cy="461521"/>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r>
                <a:rPr lang="en-US" sz="1333" b="1" dirty="0">
                  <a:latin typeface="Open Sans"/>
                  <a:cs typeface="Open Sans"/>
                </a:rPr>
                <a:t>BAGAIMANA TINGKAT KEPUASAN PELANGGAN BERDASARKAN FEEDBACK REVIEW ?</a:t>
              </a:r>
              <a:endParaRPr lang="en-US" sz="800" dirty="0">
                <a:latin typeface="Open Sans"/>
                <a:ea typeface="Open Sans"/>
                <a:cs typeface="Open Sans"/>
                <a:sym typeface="Open Sans"/>
              </a:endParaRPr>
            </a:p>
          </p:txBody>
        </p:sp>
      </p:grpSp>
      <p:grpSp>
        <p:nvGrpSpPr>
          <p:cNvPr id="15" name="Group 14"/>
          <p:cNvGrpSpPr/>
          <p:nvPr/>
        </p:nvGrpSpPr>
        <p:grpSpPr>
          <a:xfrm>
            <a:off x="2133929" y="4272240"/>
            <a:ext cx="3641612" cy="638664"/>
            <a:chOff x="1600446" y="3670467"/>
            <a:chExt cx="2731209" cy="478998"/>
          </a:xfrm>
        </p:grpSpPr>
        <p:sp>
          <p:nvSpPr>
            <p:cNvPr id="19" name="Shape 348"/>
            <p:cNvSpPr/>
            <p:nvPr/>
          </p:nvSpPr>
          <p:spPr>
            <a:xfrm>
              <a:off x="3859707" y="3670467"/>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5</a:t>
              </a:r>
              <a:endParaRPr sz="2133" b="1" dirty="0">
                <a:latin typeface="Open Sans"/>
                <a:cs typeface="Open Sans"/>
              </a:endParaRPr>
            </a:p>
          </p:txBody>
        </p:sp>
        <p:sp>
          <p:nvSpPr>
            <p:cNvPr id="32" name="Shape 364"/>
            <p:cNvSpPr/>
            <p:nvPr/>
          </p:nvSpPr>
          <p:spPr>
            <a:xfrm>
              <a:off x="1600446" y="3687944"/>
              <a:ext cx="2121510" cy="461521"/>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algn="r"/>
              <a:r>
                <a:rPr lang="en-US" sz="1333" b="1" dirty="0">
                  <a:latin typeface="Open Sans"/>
                  <a:ea typeface="Open Sans"/>
                  <a:cs typeface="Open Sans"/>
                  <a:sym typeface="Open Sans"/>
                </a:rPr>
                <a:t>APAKAH ADA SEGMEN CUSTOMER YANG PERLU DIPRIORITASKAN ? BAGAIMANA SOLUSINYA ?</a:t>
              </a:r>
              <a:endParaRPr lang="en-US" sz="1333" b="1" dirty="0">
                <a:latin typeface="Open Sans"/>
                <a:cs typeface="Open Sans"/>
              </a:endParaRPr>
            </a:p>
          </p:txBody>
        </p:sp>
      </p:grpSp>
      <p:grpSp>
        <p:nvGrpSpPr>
          <p:cNvPr id="14" name="Group 13"/>
          <p:cNvGrpSpPr/>
          <p:nvPr/>
        </p:nvGrpSpPr>
        <p:grpSpPr>
          <a:xfrm>
            <a:off x="6442532" y="4167702"/>
            <a:ext cx="3626308" cy="820481"/>
            <a:chOff x="4831900" y="3592065"/>
            <a:chExt cx="2719731" cy="615361"/>
          </a:xfrm>
        </p:grpSpPr>
        <p:sp>
          <p:nvSpPr>
            <p:cNvPr id="28" name="Shape 357"/>
            <p:cNvSpPr/>
            <p:nvPr/>
          </p:nvSpPr>
          <p:spPr>
            <a:xfrm>
              <a:off x="4831900" y="3677523"/>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6</a:t>
              </a:r>
              <a:endParaRPr sz="2133" b="1" dirty="0">
                <a:latin typeface="Open Sans"/>
                <a:cs typeface="Open Sans"/>
              </a:endParaRPr>
            </a:p>
          </p:txBody>
        </p:sp>
        <p:sp>
          <p:nvSpPr>
            <p:cNvPr id="33" name="Shape 365"/>
            <p:cNvSpPr/>
            <p:nvPr/>
          </p:nvSpPr>
          <p:spPr>
            <a:xfrm>
              <a:off x="5430121" y="3592065"/>
              <a:ext cx="2121510" cy="615361"/>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r>
                <a:rPr lang="en-US" sz="1333" b="1" dirty="0">
                  <a:latin typeface="Open Sans"/>
                  <a:cs typeface="Open Sans"/>
                </a:rPr>
                <a:t>SOLUSI APA YANG DAPAT MENGURANGI HINGGA MENYELESAIKAN MASALAH DARI PRIORITY CUSTOMER TERSEBUT ?</a:t>
              </a:r>
              <a:endParaRPr lang="en-US" sz="800" dirty="0">
                <a:latin typeface="Open Sans"/>
                <a:ea typeface="Open Sans"/>
                <a:cs typeface="Open Sans"/>
                <a:sym typeface="Open Sans"/>
              </a:endParaRPr>
            </a:p>
          </p:txBody>
        </p:sp>
      </p:grpSp>
      <p:grpSp>
        <p:nvGrpSpPr>
          <p:cNvPr id="34" name="Group 369"/>
          <p:cNvGrpSpPr/>
          <p:nvPr/>
        </p:nvGrpSpPr>
        <p:grpSpPr>
          <a:xfrm>
            <a:off x="4787479" y="1393341"/>
            <a:ext cx="2625679" cy="3794575"/>
            <a:chOff x="33174" y="33049"/>
            <a:chExt cx="5251355" cy="7589147"/>
          </a:xfrm>
        </p:grpSpPr>
        <p:sp>
          <p:nvSpPr>
            <p:cNvPr id="35" name="Shape 366"/>
            <p:cNvSpPr/>
            <p:nvPr/>
          </p:nvSpPr>
          <p:spPr>
            <a:xfrm flipH="1">
              <a:off x="2660985" y="33048"/>
              <a:ext cx="1" cy="7589149"/>
            </a:xfrm>
            <a:prstGeom prst="line">
              <a:avLst/>
            </a:prstGeom>
            <a:noFill/>
            <a:ln w="6350" cap="flat" cmpd="sng">
              <a:solidFill>
                <a:schemeClr val="accent2"/>
              </a:solidFill>
              <a:prstDash val="sysDash"/>
              <a:bevel/>
              <a:headEnd type="oval" w="sm" len="sm"/>
              <a:tailEnd type="oval" w="sm" len="sm"/>
            </a:ln>
            <a:effectLst/>
          </p:spPr>
          <p:txBody>
            <a:bodyPr wrap="square" lIns="0" tIns="0" rIns="0" bIns="0" numCol="1" anchor="t">
              <a:noAutofit/>
            </a:bodyPr>
            <a:lstStyle/>
            <a:p>
              <a:pPr lvl="0">
                <a:defRPr sz="3200">
                  <a:latin typeface="+mj-lt"/>
                  <a:ea typeface="+mj-ea"/>
                  <a:cs typeface="+mj-cs"/>
                  <a:sym typeface="Helvetica"/>
                </a:defRPr>
              </a:pPr>
              <a:endParaRPr sz="4267"/>
            </a:p>
          </p:txBody>
        </p:sp>
        <p:sp>
          <p:nvSpPr>
            <p:cNvPr id="36" name="Shape 367"/>
            <p:cNvSpPr/>
            <p:nvPr/>
          </p:nvSpPr>
          <p:spPr>
            <a:xfrm>
              <a:off x="33174" y="2413432"/>
              <a:ext cx="5251357" cy="1"/>
            </a:xfrm>
            <a:prstGeom prst="line">
              <a:avLst/>
            </a:prstGeom>
            <a:noFill/>
            <a:ln w="6350" cap="flat" cmpd="sng">
              <a:solidFill>
                <a:schemeClr val="accent2"/>
              </a:solidFill>
              <a:prstDash val="sysDash"/>
              <a:bevel/>
              <a:headEnd type="oval" w="sm" len="sm"/>
              <a:tailEnd type="oval" w="sm" len="sm"/>
            </a:ln>
            <a:effectLst/>
          </p:spPr>
          <p:txBody>
            <a:bodyPr wrap="square" lIns="0" tIns="0" rIns="0" bIns="0" numCol="1" anchor="t">
              <a:noAutofit/>
            </a:bodyPr>
            <a:lstStyle/>
            <a:p>
              <a:pPr lvl="0">
                <a:defRPr sz="3200">
                  <a:latin typeface="+mj-lt"/>
                  <a:ea typeface="+mj-ea"/>
                  <a:cs typeface="+mj-cs"/>
                  <a:sym typeface="Helvetica"/>
                </a:defRPr>
              </a:pPr>
              <a:endParaRPr sz="4267"/>
            </a:p>
          </p:txBody>
        </p:sp>
        <p:sp>
          <p:nvSpPr>
            <p:cNvPr id="37" name="Shape 368"/>
            <p:cNvSpPr/>
            <p:nvPr/>
          </p:nvSpPr>
          <p:spPr>
            <a:xfrm>
              <a:off x="33174" y="5207432"/>
              <a:ext cx="5251357" cy="1"/>
            </a:xfrm>
            <a:prstGeom prst="line">
              <a:avLst/>
            </a:prstGeom>
            <a:noFill/>
            <a:ln w="6350" cap="flat" cmpd="sng">
              <a:solidFill>
                <a:schemeClr val="accent2"/>
              </a:solidFill>
              <a:prstDash val="sysDash"/>
              <a:bevel/>
              <a:headEnd type="oval" w="sm" len="sm"/>
              <a:tailEnd type="oval" w="sm" len="sm"/>
            </a:ln>
            <a:effectLst/>
          </p:spPr>
          <p:txBody>
            <a:bodyPr wrap="square" lIns="0" tIns="0" rIns="0" bIns="0" numCol="1" anchor="t">
              <a:noAutofit/>
            </a:bodyPr>
            <a:lstStyle/>
            <a:p>
              <a:pPr lvl="0">
                <a:defRPr sz="3200">
                  <a:latin typeface="+mj-lt"/>
                  <a:ea typeface="+mj-ea"/>
                  <a:cs typeface="+mj-cs"/>
                  <a:sym typeface="Helvetica"/>
                </a:defRPr>
              </a:pPr>
              <a:endParaRPr sz="4267"/>
            </a:p>
          </p:txBody>
        </p:sp>
      </p:grpSp>
      <p:grpSp>
        <p:nvGrpSpPr>
          <p:cNvPr id="11" name="Group 10"/>
          <p:cNvGrpSpPr/>
          <p:nvPr/>
        </p:nvGrpSpPr>
        <p:grpSpPr>
          <a:xfrm>
            <a:off x="2133928" y="2995941"/>
            <a:ext cx="3624232" cy="632825"/>
            <a:chOff x="1600446" y="2713245"/>
            <a:chExt cx="2718174" cy="474619"/>
          </a:xfrm>
        </p:grpSpPr>
        <p:sp>
          <p:nvSpPr>
            <p:cNvPr id="16" name="Shape 345"/>
            <p:cNvSpPr/>
            <p:nvPr/>
          </p:nvSpPr>
          <p:spPr>
            <a:xfrm>
              <a:off x="3846672" y="2715915"/>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3</a:t>
              </a:r>
              <a:endParaRPr sz="2133" b="1" dirty="0">
                <a:latin typeface="Open Sans"/>
                <a:cs typeface="Open Sans"/>
              </a:endParaRPr>
            </a:p>
          </p:txBody>
        </p:sp>
        <p:sp>
          <p:nvSpPr>
            <p:cNvPr id="38" name="Shape 362"/>
            <p:cNvSpPr/>
            <p:nvPr/>
          </p:nvSpPr>
          <p:spPr>
            <a:xfrm>
              <a:off x="1600446" y="2713245"/>
              <a:ext cx="2121510" cy="461521"/>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pPr algn="r"/>
              <a:r>
                <a:rPr lang="en-US" sz="1333" b="1" dirty="0">
                  <a:latin typeface="Open Sans"/>
                  <a:ea typeface="Open Sans"/>
                  <a:cs typeface="Open Sans"/>
                  <a:sym typeface="Open Sans"/>
                </a:rPr>
                <a:t>BAGAIMANA TINGKAT KECOCOKAN UKURAN PAKAIAN  BERDASARKAN FEEDBACK FIT ?</a:t>
              </a:r>
              <a:endParaRPr lang="en-US" sz="800" dirty="0">
                <a:latin typeface="Open Sans"/>
                <a:ea typeface="Open Sans"/>
                <a:cs typeface="Open Sans"/>
                <a:sym typeface="Open Sans"/>
              </a:endParaRPr>
            </a:p>
          </p:txBody>
        </p:sp>
      </p:grpSp>
      <p:grpSp>
        <p:nvGrpSpPr>
          <p:cNvPr id="12" name="Group 11"/>
          <p:cNvGrpSpPr/>
          <p:nvPr/>
        </p:nvGrpSpPr>
        <p:grpSpPr>
          <a:xfrm>
            <a:off x="6442533" y="2970661"/>
            <a:ext cx="3626307" cy="635762"/>
            <a:chOff x="4831900" y="2694286"/>
            <a:chExt cx="2719730" cy="476822"/>
          </a:xfrm>
        </p:grpSpPr>
        <p:sp>
          <p:nvSpPr>
            <p:cNvPr id="25" name="Shape 354"/>
            <p:cNvSpPr/>
            <p:nvPr/>
          </p:nvSpPr>
          <p:spPr>
            <a:xfrm>
              <a:off x="4831900" y="2699159"/>
              <a:ext cx="471948" cy="47194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lgn="ctr">
                <a:defRPr>
                  <a:solidFill>
                    <a:srgbClr val="FFFFFF"/>
                  </a:solidFill>
                </a:defRPr>
              </a:pPr>
              <a:r>
                <a:rPr lang="en-US" sz="2133" b="1" dirty="0">
                  <a:latin typeface="Open Sans"/>
                  <a:cs typeface="Open Sans"/>
                </a:rPr>
                <a:t>4</a:t>
              </a:r>
              <a:endParaRPr sz="2133" b="1" dirty="0">
                <a:latin typeface="Open Sans"/>
                <a:cs typeface="Open Sans"/>
              </a:endParaRPr>
            </a:p>
          </p:txBody>
        </p:sp>
        <p:sp>
          <p:nvSpPr>
            <p:cNvPr id="39" name="Shape 363"/>
            <p:cNvSpPr/>
            <p:nvPr/>
          </p:nvSpPr>
          <p:spPr>
            <a:xfrm>
              <a:off x="5430120" y="2694286"/>
              <a:ext cx="2121510" cy="461522"/>
            </a:xfrm>
            <a:prstGeom prst="rect">
              <a:avLst/>
            </a:prstGeom>
            <a:ln w="25400">
              <a:miter lim="400000"/>
            </a:ln>
            <a:extLst>
              <a:ext uri="{C572A759-6A51-4108-AA02-DFA0A04FC94B}">
                <ma14:wrappingTextBoxFlag xmlns="" xmlns:ma14="http://schemas.microsoft.com/office/mac/drawingml/2011/main" val="1"/>
              </a:ext>
            </a:extLst>
          </p:spPr>
          <p:txBody>
            <a:bodyPr lIns="0" tIns="0" rIns="0" bIns="0" anchor="ctr">
              <a:spAutoFit/>
            </a:bodyPr>
            <a:lstStyle/>
            <a:p>
              <a:r>
                <a:rPr lang="en-US" sz="1333" b="1" dirty="0">
                  <a:latin typeface="Open Sans"/>
                  <a:ea typeface="Open Sans"/>
                  <a:cs typeface="Open Sans"/>
                  <a:sym typeface="Open Sans"/>
                </a:rPr>
                <a:t>APA SAJA PENYEBAB DARI REVIEW NEGATIF PELANGGAN ? (SERVICE EVALUATION)</a:t>
              </a:r>
              <a:endParaRPr lang="en-US" sz="800" dirty="0">
                <a:latin typeface="Open Sans"/>
                <a:ea typeface="Open Sans"/>
                <a:cs typeface="Open Sans"/>
                <a:sym typeface="Open Sans"/>
              </a:endParaRPr>
            </a:p>
          </p:txBody>
        </p:sp>
      </p:grpSp>
      <p:sp>
        <p:nvSpPr>
          <p:cNvPr id="27" name="Rectangle 26">
            <a:extLst>
              <a:ext uri="{FF2B5EF4-FFF2-40B4-BE49-F238E27FC236}">
                <a16:creationId xmlns:a16="http://schemas.microsoft.com/office/drawing/2014/main" id="{83D45345-349B-4E39-A29C-B27CB4A10FAF}"/>
              </a:ext>
            </a:extLst>
          </p:cNvPr>
          <p:cNvSpPr/>
          <p:nvPr/>
        </p:nvSpPr>
        <p:spPr>
          <a:xfrm>
            <a:off x="636815" y="6506200"/>
            <a:ext cx="1757469" cy="147262"/>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D"/>
          </a:p>
        </p:txBody>
      </p:sp>
      <p:sp>
        <p:nvSpPr>
          <p:cNvPr id="29" name="Rectangle 28">
            <a:extLst>
              <a:ext uri="{FF2B5EF4-FFF2-40B4-BE49-F238E27FC236}">
                <a16:creationId xmlns:a16="http://schemas.microsoft.com/office/drawing/2014/main" id="{17827B02-47B1-4C66-8FF7-B761D49956BA}"/>
              </a:ext>
            </a:extLst>
          </p:cNvPr>
          <p:cNvSpPr/>
          <p:nvPr/>
        </p:nvSpPr>
        <p:spPr>
          <a:xfrm>
            <a:off x="3709597" y="5530319"/>
            <a:ext cx="4796051" cy="13276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40" name="TextBox 39">
            <a:extLst>
              <a:ext uri="{FF2B5EF4-FFF2-40B4-BE49-F238E27FC236}">
                <a16:creationId xmlns:a16="http://schemas.microsoft.com/office/drawing/2014/main" id="{CAE76F73-325C-44EE-9F8B-1012B296DD42}"/>
              </a:ext>
            </a:extLst>
          </p:cNvPr>
          <p:cNvSpPr txBox="1"/>
          <p:nvPr/>
        </p:nvSpPr>
        <p:spPr>
          <a:xfrm>
            <a:off x="4183176" y="5860884"/>
            <a:ext cx="3825648" cy="688843"/>
          </a:xfrm>
          <a:prstGeom prst="rect">
            <a:avLst/>
          </a:prstGeom>
          <a:noFill/>
        </p:spPr>
        <p:txBody>
          <a:bodyPr wrap="square" rtlCol="0" anchor="ctr">
            <a:spAutoFit/>
          </a:bodyPr>
          <a:lstStyle/>
          <a:p>
            <a:pPr algn="ctr">
              <a:lnSpc>
                <a:spcPct val="80000"/>
              </a:lnSpc>
            </a:pPr>
            <a:r>
              <a:rPr lang="nb-NO" sz="2400" dirty="0">
                <a:solidFill>
                  <a:srgbClr val="FFFFFF"/>
                </a:solidFill>
                <a:latin typeface="Open Sans"/>
                <a:cs typeface="Open Sans"/>
              </a:rPr>
              <a:t>ASK TO </a:t>
            </a:r>
          </a:p>
          <a:p>
            <a:pPr algn="ctr">
              <a:lnSpc>
                <a:spcPct val="80000"/>
              </a:lnSpc>
            </a:pPr>
            <a:r>
              <a:rPr lang="nb-NO" sz="2400" b="1" dirty="0">
                <a:solidFill>
                  <a:srgbClr val="FFFFFF"/>
                </a:solidFill>
                <a:latin typeface="Open Sans"/>
                <a:cs typeface="Open Sans"/>
              </a:rPr>
              <a:t>THE DATA</a:t>
            </a:r>
          </a:p>
        </p:txBody>
      </p:sp>
    </p:spTree>
    <p:extLst>
      <p:ext uri="{BB962C8B-B14F-4D97-AF65-F5344CB8AC3E}">
        <p14:creationId xmlns:p14="http://schemas.microsoft.com/office/powerpoint/2010/main" val="23714031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800"/>
                                        <p:tgtEl>
                                          <p:spTgt spid="8"/>
                                        </p:tgtEl>
                                      </p:cBhvr>
                                    </p:animEffect>
                                  </p:childTnLst>
                                </p:cTn>
                              </p:par>
                            </p:childTnLst>
                          </p:cTn>
                        </p:par>
                        <p:par>
                          <p:cTn id="12" fill="hold">
                            <p:stCondLst>
                              <p:cond delay="13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800"/>
                                        <p:tgtEl>
                                          <p:spTgt spid="10"/>
                                        </p:tgtEl>
                                      </p:cBhvr>
                                    </p:animEffect>
                                  </p:childTnLst>
                                </p:cTn>
                              </p:par>
                            </p:childTnLst>
                          </p:cTn>
                        </p:par>
                        <p:par>
                          <p:cTn id="16" fill="hold">
                            <p:stCondLst>
                              <p:cond delay="21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800"/>
                                        <p:tgtEl>
                                          <p:spTgt spid="11"/>
                                        </p:tgtEl>
                                      </p:cBhvr>
                                    </p:animEffect>
                                  </p:childTnLst>
                                </p:cTn>
                              </p:par>
                            </p:childTnLst>
                          </p:cTn>
                        </p:par>
                        <p:par>
                          <p:cTn id="20" fill="hold">
                            <p:stCondLst>
                              <p:cond delay="29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800"/>
                                        <p:tgtEl>
                                          <p:spTgt spid="12"/>
                                        </p:tgtEl>
                                      </p:cBhvr>
                                    </p:animEffect>
                                  </p:childTnLst>
                                </p:cTn>
                              </p:par>
                            </p:childTnLst>
                          </p:cTn>
                        </p:par>
                        <p:par>
                          <p:cTn id="24" fill="hold">
                            <p:stCondLst>
                              <p:cond delay="37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800"/>
                                        <p:tgtEl>
                                          <p:spTgt spid="15"/>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800"/>
                                        <p:tgtEl>
                                          <p:spTgt spid="14"/>
                                        </p:tgtEl>
                                      </p:cBhvr>
                                    </p:animEffect>
                                  </p:childTnLst>
                                </p:cTn>
                              </p:par>
                            </p:childTnLst>
                          </p:cTn>
                        </p:par>
                        <p:par>
                          <p:cTn id="32" fill="hold">
                            <p:stCondLst>
                              <p:cond delay="5300"/>
                            </p:stCondLst>
                            <p:childTnLst>
                              <p:par>
                                <p:cTn id="33" presetID="2" presetClass="entr" presetSubtype="4"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par>
                          <p:cTn id="37" fill="hold">
                            <p:stCondLst>
                              <p:cond delay="5800"/>
                            </p:stCondLst>
                            <p:childTnLst>
                              <p:par>
                                <p:cTn id="38" presetID="10" presetClass="entr" presetSubtype="0" fill="hold" grpId="0"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0" grpId="0"/>
    </p:bldLst>
  </p:timing>
</p:sld>
</file>

<file path=ppt/theme/theme1.xml><?xml version="1.0" encoding="utf-8"?>
<a:theme xmlns:a="http://schemas.openxmlformats.org/drawingml/2006/main" name="Theme1">
  <a:themeElements>
    <a:clrScheme name="0101_Rainbow">
      <a:dk1>
        <a:srgbClr val="31373B"/>
      </a:dk1>
      <a:lt1>
        <a:srgbClr val="FFFFFF"/>
      </a:lt1>
      <a:dk2>
        <a:srgbClr val="31373B"/>
      </a:dk2>
      <a:lt2>
        <a:srgbClr val="FFFFFF"/>
      </a:lt2>
      <a:accent1>
        <a:srgbClr val="1EA185"/>
      </a:accent1>
      <a:accent2>
        <a:srgbClr val="9BBB5C"/>
      </a:accent2>
      <a:accent3>
        <a:srgbClr val="F29B26"/>
      </a:accent3>
      <a:accent4>
        <a:srgbClr val="BD392F"/>
      </a:accent4>
      <a:accent5>
        <a:srgbClr val="445469"/>
      </a:accent5>
      <a:accent6>
        <a:srgbClr val="785448"/>
      </a:accent6>
      <a:hlink>
        <a:srgbClr val="1EA185"/>
      </a:hlink>
      <a:folHlink>
        <a:srgbClr val="1EA18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heme1" id="{775D9746-A812-4EBA-AD1E-2061739B8FC0}" vid="{C745E257-FF48-41BE-A0A6-FD3F7A3CB5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948</TotalTime>
  <Words>2425</Words>
  <Application>Microsoft Office PowerPoint</Application>
  <PresentationFormat>Widescreen</PresentationFormat>
  <Paragraphs>333</Paragraphs>
  <Slides>46</Slides>
  <Notes>8</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Georgia</vt:lpstr>
      <vt:lpstr>Helvetica</vt:lpstr>
      <vt:lpstr>Lato</vt:lpstr>
      <vt:lpstr>Lato Heavy</vt:lpstr>
      <vt:lpstr>Open Sans</vt:lpstr>
      <vt:lpstr>Rubik</vt:lpstr>
      <vt:lpstr>Symbol</vt:lpstr>
      <vt:lpstr>Theme1</vt:lpstr>
      <vt:lpstr>FEEDBACK ANALYSIS &amp; ITEM SIZE CLOTHING RECOMMENDATION </vt:lpstr>
      <vt:lpstr>PROFILE</vt:lpstr>
      <vt:lpstr>PowerPoint Presentation</vt:lpstr>
      <vt:lpstr>PowerPoint Presentation</vt:lpstr>
      <vt:lpstr>RENTTHERUNWAY WEBSITE</vt:lpstr>
      <vt:lpstr>PowerPoint Presentation</vt:lpstr>
      <vt:lpstr>PowerPoint Presentation</vt:lpstr>
      <vt:lpstr>PowerPoint Presentation</vt:lpstr>
      <vt:lpstr>PROPOSED QUESTION</vt:lpstr>
      <vt:lpstr>PowerPoint Presentation</vt:lpstr>
      <vt:lpstr>CONVERSION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FEEDBACK MAPPING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QUESTION</vt:lpstr>
      <vt:lpstr>PowerPoint Presentation</vt:lpstr>
      <vt:lpstr>Problems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Nadia Ningtias</dc:creator>
  <cp:lastModifiedBy>Nadia Ningtias</cp:lastModifiedBy>
  <cp:revision>64</cp:revision>
  <dcterms:created xsi:type="dcterms:W3CDTF">2020-02-13T06:02:06Z</dcterms:created>
  <dcterms:modified xsi:type="dcterms:W3CDTF">2020-02-24T09:13:29Z</dcterms:modified>
</cp:coreProperties>
</file>